
<file path=[Content_Types].xml><?xml version="1.0" encoding="utf-8"?>
<Types xmlns="http://schemas.openxmlformats.org/package/2006/content-types">
  <Default Extension="jpg" ContentType="image/jp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68" r:id="rId2"/>
    <p:sldId id="257" r:id="rId3"/>
    <p:sldId id="260" r:id="rId4"/>
    <p:sldId id="261" r:id="rId5"/>
    <p:sldId id="262" r:id="rId6"/>
    <p:sldId id="264" r:id="rId7"/>
    <p:sldId id="266" r:id="rId8"/>
    <p:sldId id="269" r:id="rId9"/>
    <p:sldId id="270" r:id="rId10"/>
    <p:sldId id="271" r:id="rId11"/>
    <p:sldId id="272" r:id="rId12"/>
    <p:sldId id="267" r:id="rId13"/>
  </p:sldIdLst>
  <p:sldSz cx="18288000" cy="10287000"/>
  <p:notesSz cx="18288000" cy="10287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249" autoAdjust="0"/>
    <p:restoredTop sz="94660"/>
  </p:normalViewPr>
  <p:slideViewPr>
    <p:cSldViewPr>
      <p:cViewPr varScale="1">
        <p:scale>
          <a:sx n="43" d="100"/>
          <a:sy n="43" d="100"/>
        </p:scale>
        <p:origin x="232" y="9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10334625" y="0"/>
            <a:ext cx="7953375" cy="10287635"/>
          </a:xfrm>
          <a:custGeom>
            <a:avLst/>
            <a:gdLst/>
            <a:ahLst/>
            <a:cxnLst/>
            <a:rect l="l" t="t" r="r" b="b"/>
            <a:pathLst>
              <a:path w="7953375" h="10287635">
                <a:moveTo>
                  <a:pt x="7953362" y="0"/>
                </a:moveTo>
                <a:lnTo>
                  <a:pt x="1464068" y="0"/>
                </a:lnTo>
                <a:lnTo>
                  <a:pt x="1464068" y="3657371"/>
                </a:lnTo>
                <a:lnTo>
                  <a:pt x="749668" y="3014014"/>
                </a:lnTo>
                <a:lnTo>
                  <a:pt x="736104" y="3000032"/>
                </a:lnTo>
                <a:lnTo>
                  <a:pt x="735101" y="3000946"/>
                </a:lnTo>
                <a:lnTo>
                  <a:pt x="734098" y="3000032"/>
                </a:lnTo>
                <a:lnTo>
                  <a:pt x="720598" y="3014014"/>
                </a:lnTo>
                <a:lnTo>
                  <a:pt x="0" y="3662908"/>
                </a:lnTo>
                <a:lnTo>
                  <a:pt x="0" y="4209440"/>
                </a:lnTo>
                <a:lnTo>
                  <a:pt x="1816" y="4211294"/>
                </a:lnTo>
                <a:lnTo>
                  <a:pt x="735101" y="3551021"/>
                </a:lnTo>
                <a:lnTo>
                  <a:pt x="1458620" y="4202442"/>
                </a:lnTo>
                <a:lnTo>
                  <a:pt x="1458620" y="4209389"/>
                </a:lnTo>
                <a:lnTo>
                  <a:pt x="1460461" y="4211294"/>
                </a:lnTo>
                <a:lnTo>
                  <a:pt x="1464068" y="4208030"/>
                </a:lnTo>
                <a:lnTo>
                  <a:pt x="1464068" y="4875504"/>
                </a:lnTo>
                <a:lnTo>
                  <a:pt x="749668" y="4232046"/>
                </a:lnTo>
                <a:lnTo>
                  <a:pt x="736104" y="4218114"/>
                </a:lnTo>
                <a:lnTo>
                  <a:pt x="735101" y="4219029"/>
                </a:lnTo>
                <a:lnTo>
                  <a:pt x="734098" y="4218114"/>
                </a:lnTo>
                <a:lnTo>
                  <a:pt x="720598" y="4232046"/>
                </a:lnTo>
                <a:lnTo>
                  <a:pt x="0" y="4880915"/>
                </a:lnTo>
                <a:lnTo>
                  <a:pt x="0" y="5427446"/>
                </a:lnTo>
                <a:lnTo>
                  <a:pt x="1816" y="5429402"/>
                </a:lnTo>
                <a:lnTo>
                  <a:pt x="735101" y="4769142"/>
                </a:lnTo>
                <a:lnTo>
                  <a:pt x="1458620" y="5420461"/>
                </a:lnTo>
                <a:lnTo>
                  <a:pt x="1458620" y="5427446"/>
                </a:lnTo>
                <a:lnTo>
                  <a:pt x="1460461" y="5429402"/>
                </a:lnTo>
                <a:lnTo>
                  <a:pt x="1464068" y="5426024"/>
                </a:lnTo>
                <a:lnTo>
                  <a:pt x="1464068" y="6093447"/>
                </a:lnTo>
                <a:lnTo>
                  <a:pt x="749668" y="5450116"/>
                </a:lnTo>
                <a:lnTo>
                  <a:pt x="736104" y="5436146"/>
                </a:lnTo>
                <a:lnTo>
                  <a:pt x="735101" y="5437124"/>
                </a:lnTo>
                <a:lnTo>
                  <a:pt x="734098" y="5436146"/>
                </a:lnTo>
                <a:lnTo>
                  <a:pt x="720598" y="5450116"/>
                </a:lnTo>
                <a:lnTo>
                  <a:pt x="0" y="6098984"/>
                </a:lnTo>
                <a:lnTo>
                  <a:pt x="0" y="6645516"/>
                </a:lnTo>
                <a:lnTo>
                  <a:pt x="1816" y="6647472"/>
                </a:lnTo>
                <a:lnTo>
                  <a:pt x="735101" y="5987085"/>
                </a:lnTo>
                <a:lnTo>
                  <a:pt x="1458620" y="6638531"/>
                </a:lnTo>
                <a:lnTo>
                  <a:pt x="1458620" y="6645516"/>
                </a:lnTo>
                <a:lnTo>
                  <a:pt x="1460461" y="6647472"/>
                </a:lnTo>
                <a:lnTo>
                  <a:pt x="1464068" y="6644094"/>
                </a:lnTo>
                <a:lnTo>
                  <a:pt x="1464068" y="7311517"/>
                </a:lnTo>
                <a:lnTo>
                  <a:pt x="749668" y="6668186"/>
                </a:lnTo>
                <a:lnTo>
                  <a:pt x="736104" y="6654216"/>
                </a:lnTo>
                <a:lnTo>
                  <a:pt x="735101" y="6655079"/>
                </a:lnTo>
                <a:lnTo>
                  <a:pt x="734098" y="6654216"/>
                </a:lnTo>
                <a:lnTo>
                  <a:pt x="720598" y="6668186"/>
                </a:lnTo>
                <a:lnTo>
                  <a:pt x="0" y="7317054"/>
                </a:lnTo>
                <a:lnTo>
                  <a:pt x="0" y="7863586"/>
                </a:lnTo>
                <a:lnTo>
                  <a:pt x="1816" y="7865542"/>
                </a:lnTo>
                <a:lnTo>
                  <a:pt x="735101" y="7205154"/>
                </a:lnTo>
                <a:lnTo>
                  <a:pt x="1458620" y="7856588"/>
                </a:lnTo>
                <a:lnTo>
                  <a:pt x="1458620" y="7863586"/>
                </a:lnTo>
                <a:lnTo>
                  <a:pt x="1460461" y="7865542"/>
                </a:lnTo>
                <a:lnTo>
                  <a:pt x="1464068" y="7862265"/>
                </a:lnTo>
                <a:lnTo>
                  <a:pt x="1464068" y="8529714"/>
                </a:lnTo>
                <a:lnTo>
                  <a:pt x="749668" y="7886255"/>
                </a:lnTo>
                <a:lnTo>
                  <a:pt x="736104" y="7872285"/>
                </a:lnTo>
                <a:lnTo>
                  <a:pt x="735101" y="7873136"/>
                </a:lnTo>
                <a:lnTo>
                  <a:pt x="734098" y="7872285"/>
                </a:lnTo>
                <a:lnTo>
                  <a:pt x="720598" y="7886255"/>
                </a:lnTo>
                <a:lnTo>
                  <a:pt x="0" y="8535124"/>
                </a:lnTo>
                <a:lnTo>
                  <a:pt x="0" y="9081643"/>
                </a:lnTo>
                <a:lnTo>
                  <a:pt x="1816" y="9083611"/>
                </a:lnTo>
                <a:lnTo>
                  <a:pt x="735101" y="8423224"/>
                </a:lnTo>
                <a:lnTo>
                  <a:pt x="1458620" y="9074658"/>
                </a:lnTo>
                <a:lnTo>
                  <a:pt x="1458620" y="9081643"/>
                </a:lnTo>
                <a:lnTo>
                  <a:pt x="1460461" y="9083611"/>
                </a:lnTo>
                <a:lnTo>
                  <a:pt x="1464068" y="9080221"/>
                </a:lnTo>
                <a:lnTo>
                  <a:pt x="1464068" y="9747656"/>
                </a:lnTo>
                <a:lnTo>
                  <a:pt x="1346098" y="9641408"/>
                </a:lnTo>
                <a:lnTo>
                  <a:pt x="749668" y="9104325"/>
                </a:lnTo>
                <a:lnTo>
                  <a:pt x="736942" y="9091206"/>
                </a:lnTo>
                <a:lnTo>
                  <a:pt x="736104" y="9090355"/>
                </a:lnTo>
                <a:lnTo>
                  <a:pt x="735101" y="9091206"/>
                </a:lnTo>
                <a:lnTo>
                  <a:pt x="734098" y="9090355"/>
                </a:lnTo>
                <a:lnTo>
                  <a:pt x="720598" y="9104325"/>
                </a:lnTo>
                <a:lnTo>
                  <a:pt x="0" y="9753194"/>
                </a:lnTo>
                <a:lnTo>
                  <a:pt x="0" y="10287013"/>
                </a:lnTo>
                <a:lnTo>
                  <a:pt x="18084" y="10287013"/>
                </a:lnTo>
                <a:lnTo>
                  <a:pt x="735101" y="9641408"/>
                </a:lnTo>
                <a:lnTo>
                  <a:pt x="1452219" y="10287013"/>
                </a:lnTo>
                <a:lnTo>
                  <a:pt x="1476781" y="10287013"/>
                </a:lnTo>
                <a:lnTo>
                  <a:pt x="2910865" y="10287000"/>
                </a:lnTo>
                <a:lnTo>
                  <a:pt x="2935452" y="10287013"/>
                </a:lnTo>
                <a:lnTo>
                  <a:pt x="4369409" y="10287000"/>
                </a:lnTo>
                <a:lnTo>
                  <a:pt x="4393997" y="10287013"/>
                </a:lnTo>
                <a:lnTo>
                  <a:pt x="5828068" y="10287000"/>
                </a:lnTo>
                <a:lnTo>
                  <a:pt x="5852655" y="10287013"/>
                </a:lnTo>
                <a:lnTo>
                  <a:pt x="7286739" y="10287000"/>
                </a:lnTo>
                <a:lnTo>
                  <a:pt x="7296099" y="10287013"/>
                </a:lnTo>
                <a:lnTo>
                  <a:pt x="7953362" y="10287000"/>
                </a:lnTo>
                <a:lnTo>
                  <a:pt x="7953362" y="0"/>
                </a:lnTo>
                <a:close/>
              </a:path>
            </a:pathLst>
          </a:custGeom>
          <a:solidFill>
            <a:srgbClr val="111B1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13154391" y="0"/>
            <a:ext cx="92075" cy="1800860"/>
          </a:xfrm>
          <a:custGeom>
            <a:avLst/>
            <a:gdLst/>
            <a:ahLst/>
            <a:cxnLst/>
            <a:rect l="l" t="t" r="r" b="b"/>
            <a:pathLst>
              <a:path w="92075" h="1800860">
                <a:moveTo>
                  <a:pt x="0" y="1800582"/>
                </a:moveTo>
                <a:lnTo>
                  <a:pt x="0" y="0"/>
                </a:lnTo>
                <a:lnTo>
                  <a:pt x="91969" y="0"/>
                </a:lnTo>
                <a:lnTo>
                  <a:pt x="91969" y="1800582"/>
                </a:lnTo>
                <a:lnTo>
                  <a:pt x="0" y="180058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016000" y="3870204"/>
            <a:ext cx="16256000" cy="1397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8/28/2022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000" b="1" i="0">
                <a:solidFill>
                  <a:srgbClr val="111B1D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8/28/2022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000" b="1" i="0">
                <a:solidFill>
                  <a:srgbClr val="111B1D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8/28/2022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000" b="1" i="0">
                <a:solidFill>
                  <a:srgbClr val="111B1D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8/28/2022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8/28/2022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A9342-E204-AB48-899A-D70F061688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2494956"/>
            <a:ext cx="13716000" cy="2769989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9D9ED7-65CF-0A42-A9F9-D9161C590A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0" y="5403057"/>
            <a:ext cx="13716000" cy="553998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8B3A0C-D9F5-4D43-9A9E-6DF9CAAC5D7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14400" y="9566910"/>
            <a:ext cx="4206240" cy="276999"/>
          </a:xfrm>
        </p:spPr>
        <p:txBody>
          <a:bodyPr/>
          <a:lstStyle/>
          <a:p>
            <a:fld id="{1C1842EF-D095-1147-9235-0C88A806E9EC}" type="datetimeFigureOut">
              <a:rPr lang="en-US" smtClean="0"/>
              <a:t>8/28/2022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5A6BDE-D815-F245-B35E-03240A27AD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217920" y="9566910"/>
            <a:ext cx="5852160" cy="276999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5D4223-16D8-9B4E-AB16-F71FFF930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3167361" y="9566910"/>
            <a:ext cx="4206240" cy="276999"/>
          </a:xfrm>
        </p:spPr>
        <p:txBody>
          <a:bodyPr/>
          <a:lstStyle/>
          <a:p>
            <a:fld id="{1D1F6914-AC9D-224C-9DF2-F335354C32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852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744682" y="4175152"/>
            <a:ext cx="8798635" cy="1397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9000" b="1" i="0">
                <a:solidFill>
                  <a:srgbClr val="111B1D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80737" y="3687177"/>
            <a:ext cx="16926525" cy="59448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8/28/2022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roblox.com/games/8909985461/Tugu-Kota-Malang" TargetMode="Externa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3E69ADE0-2CF8-2648-B015-B1174C21100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 amt="36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013"/>
                    </a14:imgEffect>
                    <a14:imgEffect>
                      <a14:saturation sat="78000"/>
                    </a14:imgEffect>
                  </a14:imgLayer>
                </a14:imgProps>
              </a:ext>
            </a:extLst>
          </a:blip>
          <a:srcRect t="11859" b="12618"/>
          <a:stretch/>
        </p:blipFill>
        <p:spPr>
          <a:xfrm>
            <a:off x="-113521" y="-203200"/>
            <a:ext cx="18520055" cy="10490201"/>
          </a:xfrm>
          <a:prstGeom prst="rect">
            <a:avLst/>
          </a:prstGeom>
          <a:effectLst>
            <a:reflection endPos="0" dir="5400000" sy="-100000" algn="bl" rotWithShape="0"/>
          </a:effectLst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0FBB8C55-A11D-F748-9E1F-D3CFDE86738A}"/>
              </a:ext>
            </a:extLst>
          </p:cNvPr>
          <p:cNvSpPr/>
          <p:nvPr/>
        </p:nvSpPr>
        <p:spPr>
          <a:xfrm>
            <a:off x="-76199" y="8648825"/>
            <a:ext cx="17500602" cy="882836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1B82FA5-A5CF-DC4D-A92F-38333BD43A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8697615"/>
            <a:ext cx="18288000" cy="74558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3C12218-C2AB-3F46-AC5D-66560D15728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2548"/>
          <a:stretch/>
        </p:blipFill>
        <p:spPr>
          <a:xfrm>
            <a:off x="-113522" y="-39498"/>
            <a:ext cx="11949921" cy="147954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039035D-1E5D-DE49-8E77-2A50182969DD}"/>
              </a:ext>
            </a:extLst>
          </p:cNvPr>
          <p:cNvSpPr txBox="1"/>
          <p:nvPr/>
        </p:nvSpPr>
        <p:spPr>
          <a:xfrm>
            <a:off x="3073400" y="10617200"/>
            <a:ext cx="184731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7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C8E3664-210C-7C4F-A8B5-93698A40D7C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576372" y="838231"/>
            <a:ext cx="2100800" cy="55609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BCC08C3-840F-7647-A1EE-525697426E1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925803" y="406392"/>
            <a:ext cx="1524000" cy="116205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186EEA39-E8F4-1A4E-80F4-E4A43DC35C4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733893" y="646142"/>
            <a:ext cx="1390650" cy="781050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C3A55035-6265-1C43-A77C-FDFB1A38F336}"/>
              </a:ext>
            </a:extLst>
          </p:cNvPr>
          <p:cNvSpPr txBox="1"/>
          <p:nvPr/>
        </p:nvSpPr>
        <p:spPr>
          <a:xfrm>
            <a:off x="577862" y="355594"/>
            <a:ext cx="54537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ATTITUDE IS EVERYTHING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175FD26-381E-A745-B9D7-479509A3B1A8}"/>
              </a:ext>
            </a:extLst>
          </p:cNvPr>
          <p:cNvSpPr txBox="1"/>
          <p:nvPr/>
        </p:nvSpPr>
        <p:spPr>
          <a:xfrm>
            <a:off x="3886791" y="3234184"/>
            <a:ext cx="10514417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500" b="1" dirty="0">
                <a:latin typeface="Century Gothic" panose="020B0502020202020204" pitchFamily="34" charset="0"/>
                <a:cs typeface="Calibri" panose="020F0502020204030204" pitchFamily="34" charset="0"/>
              </a:rPr>
              <a:t>SMK TELKOM MALANG</a:t>
            </a:r>
          </a:p>
          <a:p>
            <a:pPr algn="ctr"/>
            <a:r>
              <a:rPr lang="en-US" sz="7500" b="1" dirty="0">
                <a:latin typeface="Century Gothic" panose="020B0502020202020204" pitchFamily="34" charset="0"/>
                <a:cs typeface="Calibri" panose="020F0502020204030204" pitchFamily="34" charset="0"/>
              </a:rPr>
              <a:t>MCC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D072870-7392-A246-95C8-93563D17366F}"/>
              </a:ext>
            </a:extLst>
          </p:cNvPr>
          <p:cNvSpPr txBox="1"/>
          <p:nvPr/>
        </p:nvSpPr>
        <p:spPr>
          <a:xfrm>
            <a:off x="6050163" y="5575853"/>
            <a:ext cx="60298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MOKLET CREATIVE CHALLANGE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7902E41-0CE9-8740-B894-6B96EC84432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-113521" y="7308938"/>
            <a:ext cx="18447125" cy="3053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3436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bject 5">
            <a:extLst>
              <a:ext uri="{FF2B5EF4-FFF2-40B4-BE49-F238E27FC236}">
                <a16:creationId xmlns:a16="http://schemas.microsoft.com/office/drawing/2014/main" id="{09B07F9A-1984-D4D7-88C4-05731D395BB4}"/>
              </a:ext>
            </a:extLst>
          </p:cNvPr>
          <p:cNvSpPr/>
          <p:nvPr/>
        </p:nvSpPr>
        <p:spPr>
          <a:xfrm>
            <a:off x="17145000" y="4739978"/>
            <a:ext cx="5549632" cy="5547022"/>
          </a:xfrm>
          <a:custGeom>
            <a:avLst/>
            <a:gdLst/>
            <a:ahLst/>
            <a:cxnLst/>
            <a:rect l="l" t="t" r="r" b="b"/>
            <a:pathLst>
              <a:path w="5400675" h="5398134">
                <a:moveTo>
                  <a:pt x="5400637" y="4992954"/>
                </a:moveTo>
                <a:lnTo>
                  <a:pt x="4873714" y="4518457"/>
                </a:lnTo>
                <a:lnTo>
                  <a:pt x="4863731" y="4508119"/>
                </a:lnTo>
                <a:lnTo>
                  <a:pt x="4863008" y="4508754"/>
                </a:lnTo>
                <a:lnTo>
                  <a:pt x="4862182" y="4508119"/>
                </a:lnTo>
                <a:lnTo>
                  <a:pt x="4852213" y="4518457"/>
                </a:lnTo>
                <a:lnTo>
                  <a:pt x="4323092" y="4994859"/>
                </a:lnTo>
                <a:lnTo>
                  <a:pt x="3793985" y="4518457"/>
                </a:lnTo>
                <a:lnTo>
                  <a:pt x="3784015" y="4508119"/>
                </a:lnTo>
                <a:lnTo>
                  <a:pt x="3783292" y="4508754"/>
                </a:lnTo>
                <a:lnTo>
                  <a:pt x="3782555" y="4508119"/>
                </a:lnTo>
                <a:lnTo>
                  <a:pt x="3772484" y="4518457"/>
                </a:lnTo>
                <a:lnTo>
                  <a:pt x="3243376" y="4994859"/>
                </a:lnTo>
                <a:lnTo>
                  <a:pt x="2714269" y="4518457"/>
                </a:lnTo>
                <a:lnTo>
                  <a:pt x="2704300" y="4508119"/>
                </a:lnTo>
                <a:lnTo>
                  <a:pt x="2703563" y="4508754"/>
                </a:lnTo>
                <a:lnTo>
                  <a:pt x="2702839" y="4508119"/>
                </a:lnTo>
                <a:lnTo>
                  <a:pt x="2692768" y="4518457"/>
                </a:lnTo>
                <a:lnTo>
                  <a:pt x="2163749" y="4994859"/>
                </a:lnTo>
                <a:lnTo>
                  <a:pt x="1634642" y="4518457"/>
                </a:lnTo>
                <a:lnTo>
                  <a:pt x="1624571" y="4508119"/>
                </a:lnTo>
                <a:lnTo>
                  <a:pt x="1623847" y="4508754"/>
                </a:lnTo>
                <a:lnTo>
                  <a:pt x="1623123" y="4508119"/>
                </a:lnTo>
                <a:lnTo>
                  <a:pt x="1613052" y="4518457"/>
                </a:lnTo>
                <a:lnTo>
                  <a:pt x="1083945" y="4994859"/>
                </a:lnTo>
                <a:lnTo>
                  <a:pt x="554913" y="4518457"/>
                </a:lnTo>
                <a:lnTo>
                  <a:pt x="544880" y="4508119"/>
                </a:lnTo>
                <a:lnTo>
                  <a:pt x="544131" y="4508754"/>
                </a:lnTo>
                <a:lnTo>
                  <a:pt x="543394" y="4508119"/>
                </a:lnTo>
                <a:lnTo>
                  <a:pt x="533400" y="4518457"/>
                </a:lnTo>
                <a:lnTo>
                  <a:pt x="0" y="4998758"/>
                </a:lnTo>
                <a:lnTo>
                  <a:pt x="0" y="5397589"/>
                </a:lnTo>
                <a:lnTo>
                  <a:pt x="9283" y="5397589"/>
                </a:lnTo>
                <a:lnTo>
                  <a:pt x="544131" y="4916017"/>
                </a:lnTo>
                <a:lnTo>
                  <a:pt x="1079055" y="5397589"/>
                </a:lnTo>
                <a:lnTo>
                  <a:pt x="1089025" y="5397589"/>
                </a:lnTo>
                <a:lnTo>
                  <a:pt x="1623847" y="4916017"/>
                </a:lnTo>
                <a:lnTo>
                  <a:pt x="2158771" y="5397589"/>
                </a:lnTo>
                <a:lnTo>
                  <a:pt x="2168753" y="5397589"/>
                </a:lnTo>
                <a:lnTo>
                  <a:pt x="2703576" y="4916017"/>
                </a:lnTo>
                <a:lnTo>
                  <a:pt x="3238398" y="5397589"/>
                </a:lnTo>
                <a:lnTo>
                  <a:pt x="3248380" y="5397589"/>
                </a:lnTo>
                <a:lnTo>
                  <a:pt x="3783292" y="4916017"/>
                </a:lnTo>
                <a:lnTo>
                  <a:pt x="4318114" y="5397589"/>
                </a:lnTo>
                <a:lnTo>
                  <a:pt x="4328096" y="5397589"/>
                </a:lnTo>
                <a:lnTo>
                  <a:pt x="4863008" y="4916017"/>
                </a:lnTo>
                <a:lnTo>
                  <a:pt x="5397830" y="5397589"/>
                </a:lnTo>
                <a:lnTo>
                  <a:pt x="5400637" y="5397589"/>
                </a:lnTo>
                <a:lnTo>
                  <a:pt x="5400637" y="4992954"/>
                </a:lnTo>
                <a:close/>
              </a:path>
              <a:path w="5400675" h="5398134">
                <a:moveTo>
                  <a:pt x="5400637" y="4091330"/>
                </a:moveTo>
                <a:lnTo>
                  <a:pt x="4873714" y="3616833"/>
                </a:lnTo>
                <a:lnTo>
                  <a:pt x="4863731" y="3606495"/>
                </a:lnTo>
                <a:lnTo>
                  <a:pt x="4863008" y="3607130"/>
                </a:lnTo>
                <a:lnTo>
                  <a:pt x="4862182" y="3606495"/>
                </a:lnTo>
                <a:lnTo>
                  <a:pt x="4852213" y="3616833"/>
                </a:lnTo>
                <a:lnTo>
                  <a:pt x="4323092" y="4093324"/>
                </a:lnTo>
                <a:lnTo>
                  <a:pt x="3793985" y="3616833"/>
                </a:lnTo>
                <a:lnTo>
                  <a:pt x="3784015" y="3606495"/>
                </a:lnTo>
                <a:lnTo>
                  <a:pt x="3783292" y="3607130"/>
                </a:lnTo>
                <a:lnTo>
                  <a:pt x="3782555" y="3606495"/>
                </a:lnTo>
                <a:lnTo>
                  <a:pt x="3772484" y="3616833"/>
                </a:lnTo>
                <a:lnTo>
                  <a:pt x="3243376" y="4093324"/>
                </a:lnTo>
                <a:lnTo>
                  <a:pt x="2714269" y="3616833"/>
                </a:lnTo>
                <a:lnTo>
                  <a:pt x="2704300" y="3606495"/>
                </a:lnTo>
                <a:lnTo>
                  <a:pt x="2703563" y="3607130"/>
                </a:lnTo>
                <a:lnTo>
                  <a:pt x="2702839" y="3606495"/>
                </a:lnTo>
                <a:lnTo>
                  <a:pt x="2692768" y="3616833"/>
                </a:lnTo>
                <a:lnTo>
                  <a:pt x="2163749" y="4093324"/>
                </a:lnTo>
                <a:lnTo>
                  <a:pt x="1634642" y="3616833"/>
                </a:lnTo>
                <a:lnTo>
                  <a:pt x="1624571" y="3606495"/>
                </a:lnTo>
                <a:lnTo>
                  <a:pt x="1623847" y="3607130"/>
                </a:lnTo>
                <a:lnTo>
                  <a:pt x="1623123" y="3606495"/>
                </a:lnTo>
                <a:lnTo>
                  <a:pt x="1613052" y="3616833"/>
                </a:lnTo>
                <a:lnTo>
                  <a:pt x="1083945" y="4093324"/>
                </a:lnTo>
                <a:lnTo>
                  <a:pt x="554913" y="3616833"/>
                </a:lnTo>
                <a:lnTo>
                  <a:pt x="544880" y="3606495"/>
                </a:lnTo>
                <a:lnTo>
                  <a:pt x="544131" y="3607130"/>
                </a:lnTo>
                <a:lnTo>
                  <a:pt x="543394" y="3606495"/>
                </a:lnTo>
                <a:lnTo>
                  <a:pt x="533400" y="3616833"/>
                </a:lnTo>
                <a:lnTo>
                  <a:pt x="0" y="4097134"/>
                </a:lnTo>
                <a:lnTo>
                  <a:pt x="0" y="4501680"/>
                </a:lnTo>
                <a:lnTo>
                  <a:pt x="1346" y="4503128"/>
                </a:lnTo>
                <a:lnTo>
                  <a:pt x="544131" y="4014305"/>
                </a:lnTo>
                <a:lnTo>
                  <a:pt x="1079690" y="4496511"/>
                </a:lnTo>
                <a:lnTo>
                  <a:pt x="1079690" y="4501680"/>
                </a:lnTo>
                <a:lnTo>
                  <a:pt x="1081049" y="4503128"/>
                </a:lnTo>
                <a:lnTo>
                  <a:pt x="1083945" y="4500410"/>
                </a:lnTo>
                <a:lnTo>
                  <a:pt x="1086942" y="4503128"/>
                </a:lnTo>
                <a:lnTo>
                  <a:pt x="1088491" y="4501502"/>
                </a:lnTo>
                <a:lnTo>
                  <a:pt x="1088491" y="4496409"/>
                </a:lnTo>
                <a:lnTo>
                  <a:pt x="1623860" y="4014305"/>
                </a:lnTo>
                <a:lnTo>
                  <a:pt x="2159406" y="4496511"/>
                </a:lnTo>
                <a:lnTo>
                  <a:pt x="2159406" y="4501680"/>
                </a:lnTo>
                <a:lnTo>
                  <a:pt x="2160765" y="4503128"/>
                </a:lnTo>
                <a:lnTo>
                  <a:pt x="2163762" y="4500410"/>
                </a:lnTo>
                <a:lnTo>
                  <a:pt x="2166658" y="4503128"/>
                </a:lnTo>
                <a:lnTo>
                  <a:pt x="2168207" y="4501502"/>
                </a:lnTo>
                <a:lnTo>
                  <a:pt x="2168207" y="4496409"/>
                </a:lnTo>
                <a:lnTo>
                  <a:pt x="2703576" y="4014305"/>
                </a:lnTo>
                <a:lnTo>
                  <a:pt x="3239033" y="4496511"/>
                </a:lnTo>
                <a:lnTo>
                  <a:pt x="3239033" y="4501680"/>
                </a:lnTo>
                <a:lnTo>
                  <a:pt x="3240481" y="4503128"/>
                </a:lnTo>
                <a:lnTo>
                  <a:pt x="3243389" y="4500410"/>
                </a:lnTo>
                <a:lnTo>
                  <a:pt x="3246374" y="4503128"/>
                </a:lnTo>
                <a:lnTo>
                  <a:pt x="3247923" y="4501502"/>
                </a:lnTo>
                <a:lnTo>
                  <a:pt x="3247923" y="4496409"/>
                </a:lnTo>
                <a:lnTo>
                  <a:pt x="3783292" y="4014305"/>
                </a:lnTo>
                <a:lnTo>
                  <a:pt x="4318838" y="4496511"/>
                </a:lnTo>
                <a:lnTo>
                  <a:pt x="4318838" y="4501680"/>
                </a:lnTo>
                <a:lnTo>
                  <a:pt x="4320197" y="4503128"/>
                </a:lnTo>
                <a:lnTo>
                  <a:pt x="4323105" y="4500410"/>
                </a:lnTo>
                <a:lnTo>
                  <a:pt x="4326090" y="4503128"/>
                </a:lnTo>
                <a:lnTo>
                  <a:pt x="4327550" y="4501502"/>
                </a:lnTo>
                <a:lnTo>
                  <a:pt x="4327550" y="4496409"/>
                </a:lnTo>
                <a:lnTo>
                  <a:pt x="4863008" y="4014305"/>
                </a:lnTo>
                <a:lnTo>
                  <a:pt x="5400637" y="4498505"/>
                </a:lnTo>
                <a:lnTo>
                  <a:pt x="5400637" y="4091330"/>
                </a:lnTo>
                <a:close/>
              </a:path>
              <a:path w="5400675" h="5398134">
                <a:moveTo>
                  <a:pt x="5400637" y="3189617"/>
                </a:moveTo>
                <a:lnTo>
                  <a:pt x="4873714" y="2715209"/>
                </a:lnTo>
                <a:lnTo>
                  <a:pt x="4863731" y="2704871"/>
                </a:lnTo>
                <a:lnTo>
                  <a:pt x="4863008" y="2705506"/>
                </a:lnTo>
                <a:lnTo>
                  <a:pt x="4862182" y="2704871"/>
                </a:lnTo>
                <a:lnTo>
                  <a:pt x="4852213" y="2715209"/>
                </a:lnTo>
                <a:lnTo>
                  <a:pt x="4323092" y="3191611"/>
                </a:lnTo>
                <a:lnTo>
                  <a:pt x="3793985" y="2715209"/>
                </a:lnTo>
                <a:lnTo>
                  <a:pt x="3784015" y="2704871"/>
                </a:lnTo>
                <a:lnTo>
                  <a:pt x="3783292" y="2705506"/>
                </a:lnTo>
                <a:lnTo>
                  <a:pt x="3782555" y="2704871"/>
                </a:lnTo>
                <a:lnTo>
                  <a:pt x="3772484" y="2715209"/>
                </a:lnTo>
                <a:lnTo>
                  <a:pt x="3243376" y="3191611"/>
                </a:lnTo>
                <a:lnTo>
                  <a:pt x="2714269" y="2715209"/>
                </a:lnTo>
                <a:lnTo>
                  <a:pt x="2704300" y="2704871"/>
                </a:lnTo>
                <a:lnTo>
                  <a:pt x="2703563" y="2705506"/>
                </a:lnTo>
                <a:lnTo>
                  <a:pt x="2702839" y="2704871"/>
                </a:lnTo>
                <a:lnTo>
                  <a:pt x="2692768" y="2715209"/>
                </a:lnTo>
                <a:lnTo>
                  <a:pt x="2163749" y="3191611"/>
                </a:lnTo>
                <a:lnTo>
                  <a:pt x="1634642" y="2715209"/>
                </a:lnTo>
                <a:lnTo>
                  <a:pt x="1624571" y="2704871"/>
                </a:lnTo>
                <a:lnTo>
                  <a:pt x="1623847" y="2705506"/>
                </a:lnTo>
                <a:lnTo>
                  <a:pt x="1623123" y="2704871"/>
                </a:lnTo>
                <a:lnTo>
                  <a:pt x="1613052" y="2715209"/>
                </a:lnTo>
                <a:lnTo>
                  <a:pt x="1083945" y="3191611"/>
                </a:lnTo>
                <a:lnTo>
                  <a:pt x="554913" y="2715209"/>
                </a:lnTo>
                <a:lnTo>
                  <a:pt x="544880" y="2704871"/>
                </a:lnTo>
                <a:lnTo>
                  <a:pt x="544131" y="2705506"/>
                </a:lnTo>
                <a:lnTo>
                  <a:pt x="543394" y="2704871"/>
                </a:lnTo>
                <a:lnTo>
                  <a:pt x="533400" y="2715209"/>
                </a:lnTo>
                <a:lnTo>
                  <a:pt x="0" y="3195510"/>
                </a:lnTo>
                <a:lnTo>
                  <a:pt x="0" y="3600056"/>
                </a:lnTo>
                <a:lnTo>
                  <a:pt x="1346" y="3601504"/>
                </a:lnTo>
                <a:lnTo>
                  <a:pt x="544131" y="3112681"/>
                </a:lnTo>
                <a:lnTo>
                  <a:pt x="1079690" y="3594887"/>
                </a:lnTo>
                <a:lnTo>
                  <a:pt x="1079690" y="3600056"/>
                </a:lnTo>
                <a:lnTo>
                  <a:pt x="1081049" y="3601504"/>
                </a:lnTo>
                <a:lnTo>
                  <a:pt x="1083945" y="3598875"/>
                </a:lnTo>
                <a:lnTo>
                  <a:pt x="1086942" y="3601504"/>
                </a:lnTo>
                <a:lnTo>
                  <a:pt x="1088491" y="3599878"/>
                </a:lnTo>
                <a:lnTo>
                  <a:pt x="1088491" y="3594785"/>
                </a:lnTo>
                <a:lnTo>
                  <a:pt x="1623860" y="3112681"/>
                </a:lnTo>
                <a:lnTo>
                  <a:pt x="2159406" y="3594887"/>
                </a:lnTo>
                <a:lnTo>
                  <a:pt x="2159406" y="3600056"/>
                </a:lnTo>
                <a:lnTo>
                  <a:pt x="2160765" y="3601504"/>
                </a:lnTo>
                <a:lnTo>
                  <a:pt x="2163762" y="3598875"/>
                </a:lnTo>
                <a:lnTo>
                  <a:pt x="2166658" y="3601504"/>
                </a:lnTo>
                <a:lnTo>
                  <a:pt x="2168207" y="3599878"/>
                </a:lnTo>
                <a:lnTo>
                  <a:pt x="2168207" y="3594785"/>
                </a:lnTo>
                <a:lnTo>
                  <a:pt x="2703576" y="3112681"/>
                </a:lnTo>
                <a:lnTo>
                  <a:pt x="3239033" y="3594887"/>
                </a:lnTo>
                <a:lnTo>
                  <a:pt x="3239033" y="3600056"/>
                </a:lnTo>
                <a:lnTo>
                  <a:pt x="3240481" y="3601504"/>
                </a:lnTo>
                <a:lnTo>
                  <a:pt x="3243389" y="3598875"/>
                </a:lnTo>
                <a:lnTo>
                  <a:pt x="3246374" y="3601504"/>
                </a:lnTo>
                <a:lnTo>
                  <a:pt x="3247923" y="3599878"/>
                </a:lnTo>
                <a:lnTo>
                  <a:pt x="3247923" y="3594785"/>
                </a:lnTo>
                <a:lnTo>
                  <a:pt x="3783292" y="3112681"/>
                </a:lnTo>
                <a:lnTo>
                  <a:pt x="4318838" y="3594887"/>
                </a:lnTo>
                <a:lnTo>
                  <a:pt x="4318838" y="3600056"/>
                </a:lnTo>
                <a:lnTo>
                  <a:pt x="4320197" y="3601504"/>
                </a:lnTo>
                <a:lnTo>
                  <a:pt x="4323105" y="3598875"/>
                </a:lnTo>
                <a:lnTo>
                  <a:pt x="4326090" y="3601504"/>
                </a:lnTo>
                <a:lnTo>
                  <a:pt x="4327550" y="3599878"/>
                </a:lnTo>
                <a:lnTo>
                  <a:pt x="4327550" y="3594785"/>
                </a:lnTo>
                <a:lnTo>
                  <a:pt x="4863008" y="3112681"/>
                </a:lnTo>
                <a:lnTo>
                  <a:pt x="5400637" y="3596881"/>
                </a:lnTo>
                <a:lnTo>
                  <a:pt x="5400637" y="3189617"/>
                </a:lnTo>
                <a:close/>
              </a:path>
              <a:path w="5400675" h="5398134">
                <a:moveTo>
                  <a:pt x="5400637" y="2288082"/>
                </a:moveTo>
                <a:lnTo>
                  <a:pt x="4873714" y="1813585"/>
                </a:lnTo>
                <a:lnTo>
                  <a:pt x="4863731" y="1803247"/>
                </a:lnTo>
                <a:lnTo>
                  <a:pt x="4863008" y="1803971"/>
                </a:lnTo>
                <a:lnTo>
                  <a:pt x="4862182" y="1803247"/>
                </a:lnTo>
                <a:lnTo>
                  <a:pt x="4852213" y="1813585"/>
                </a:lnTo>
                <a:lnTo>
                  <a:pt x="4323092" y="2289987"/>
                </a:lnTo>
                <a:lnTo>
                  <a:pt x="3793985" y="1813585"/>
                </a:lnTo>
                <a:lnTo>
                  <a:pt x="3784015" y="1803247"/>
                </a:lnTo>
                <a:lnTo>
                  <a:pt x="3783292" y="1803971"/>
                </a:lnTo>
                <a:lnTo>
                  <a:pt x="3782555" y="1803247"/>
                </a:lnTo>
                <a:lnTo>
                  <a:pt x="3772484" y="1813585"/>
                </a:lnTo>
                <a:lnTo>
                  <a:pt x="3243376" y="2289987"/>
                </a:lnTo>
                <a:lnTo>
                  <a:pt x="2714269" y="1813585"/>
                </a:lnTo>
                <a:lnTo>
                  <a:pt x="2704300" y="1803247"/>
                </a:lnTo>
                <a:lnTo>
                  <a:pt x="2703563" y="1803971"/>
                </a:lnTo>
                <a:lnTo>
                  <a:pt x="2702839" y="1803247"/>
                </a:lnTo>
                <a:lnTo>
                  <a:pt x="2692768" y="1813585"/>
                </a:lnTo>
                <a:lnTo>
                  <a:pt x="2163749" y="2289987"/>
                </a:lnTo>
                <a:lnTo>
                  <a:pt x="1634642" y="1813585"/>
                </a:lnTo>
                <a:lnTo>
                  <a:pt x="1624571" y="1803247"/>
                </a:lnTo>
                <a:lnTo>
                  <a:pt x="1623847" y="1803971"/>
                </a:lnTo>
                <a:lnTo>
                  <a:pt x="1623123" y="1803247"/>
                </a:lnTo>
                <a:lnTo>
                  <a:pt x="1613052" y="1813585"/>
                </a:lnTo>
                <a:lnTo>
                  <a:pt x="1083945" y="2289987"/>
                </a:lnTo>
                <a:lnTo>
                  <a:pt x="554913" y="1813585"/>
                </a:lnTo>
                <a:lnTo>
                  <a:pt x="544880" y="1803247"/>
                </a:lnTo>
                <a:lnTo>
                  <a:pt x="544131" y="1803971"/>
                </a:lnTo>
                <a:lnTo>
                  <a:pt x="543394" y="1803247"/>
                </a:lnTo>
                <a:lnTo>
                  <a:pt x="533400" y="1813585"/>
                </a:lnTo>
                <a:lnTo>
                  <a:pt x="0" y="2293886"/>
                </a:lnTo>
                <a:lnTo>
                  <a:pt x="0" y="2698432"/>
                </a:lnTo>
                <a:lnTo>
                  <a:pt x="1346" y="2699880"/>
                </a:lnTo>
                <a:lnTo>
                  <a:pt x="544131" y="2211057"/>
                </a:lnTo>
                <a:lnTo>
                  <a:pt x="1079690" y="2693263"/>
                </a:lnTo>
                <a:lnTo>
                  <a:pt x="1079690" y="2698432"/>
                </a:lnTo>
                <a:lnTo>
                  <a:pt x="1081049" y="2699880"/>
                </a:lnTo>
                <a:lnTo>
                  <a:pt x="1083945" y="2697162"/>
                </a:lnTo>
                <a:lnTo>
                  <a:pt x="1086942" y="2699880"/>
                </a:lnTo>
                <a:lnTo>
                  <a:pt x="1088491" y="2698242"/>
                </a:lnTo>
                <a:lnTo>
                  <a:pt x="1088491" y="2693162"/>
                </a:lnTo>
                <a:lnTo>
                  <a:pt x="1623860" y="2211057"/>
                </a:lnTo>
                <a:lnTo>
                  <a:pt x="2159406" y="2693263"/>
                </a:lnTo>
                <a:lnTo>
                  <a:pt x="2159406" y="2698432"/>
                </a:lnTo>
                <a:lnTo>
                  <a:pt x="2160765" y="2699880"/>
                </a:lnTo>
                <a:lnTo>
                  <a:pt x="2163762" y="2697162"/>
                </a:lnTo>
                <a:lnTo>
                  <a:pt x="2166658" y="2699880"/>
                </a:lnTo>
                <a:lnTo>
                  <a:pt x="2168207" y="2698242"/>
                </a:lnTo>
                <a:lnTo>
                  <a:pt x="2168207" y="2693162"/>
                </a:lnTo>
                <a:lnTo>
                  <a:pt x="2703576" y="2211057"/>
                </a:lnTo>
                <a:lnTo>
                  <a:pt x="3239033" y="2693263"/>
                </a:lnTo>
                <a:lnTo>
                  <a:pt x="3239033" y="2698432"/>
                </a:lnTo>
                <a:lnTo>
                  <a:pt x="3240481" y="2699880"/>
                </a:lnTo>
                <a:lnTo>
                  <a:pt x="3243389" y="2697162"/>
                </a:lnTo>
                <a:lnTo>
                  <a:pt x="3246374" y="2699880"/>
                </a:lnTo>
                <a:lnTo>
                  <a:pt x="3247923" y="2698242"/>
                </a:lnTo>
                <a:lnTo>
                  <a:pt x="3247923" y="2693162"/>
                </a:lnTo>
                <a:lnTo>
                  <a:pt x="3783292" y="2211057"/>
                </a:lnTo>
                <a:lnTo>
                  <a:pt x="4318838" y="2693263"/>
                </a:lnTo>
                <a:lnTo>
                  <a:pt x="4318838" y="2698432"/>
                </a:lnTo>
                <a:lnTo>
                  <a:pt x="4320197" y="2699880"/>
                </a:lnTo>
                <a:lnTo>
                  <a:pt x="4323105" y="2697162"/>
                </a:lnTo>
                <a:lnTo>
                  <a:pt x="4326090" y="2699880"/>
                </a:lnTo>
                <a:lnTo>
                  <a:pt x="4327550" y="2698254"/>
                </a:lnTo>
                <a:lnTo>
                  <a:pt x="4327550" y="2693162"/>
                </a:lnTo>
                <a:lnTo>
                  <a:pt x="4863008" y="2211057"/>
                </a:lnTo>
                <a:lnTo>
                  <a:pt x="5400637" y="2695168"/>
                </a:lnTo>
                <a:lnTo>
                  <a:pt x="5400637" y="2288082"/>
                </a:lnTo>
                <a:close/>
              </a:path>
              <a:path w="5400675" h="5398134">
                <a:moveTo>
                  <a:pt x="5400637" y="1386459"/>
                </a:moveTo>
                <a:lnTo>
                  <a:pt x="4873714" y="911961"/>
                </a:lnTo>
                <a:lnTo>
                  <a:pt x="4863731" y="901649"/>
                </a:lnTo>
                <a:lnTo>
                  <a:pt x="4863008" y="902322"/>
                </a:lnTo>
                <a:lnTo>
                  <a:pt x="4862182" y="901649"/>
                </a:lnTo>
                <a:lnTo>
                  <a:pt x="4852213" y="911961"/>
                </a:lnTo>
                <a:lnTo>
                  <a:pt x="4323092" y="1388452"/>
                </a:lnTo>
                <a:lnTo>
                  <a:pt x="3793985" y="911961"/>
                </a:lnTo>
                <a:lnTo>
                  <a:pt x="3784015" y="901649"/>
                </a:lnTo>
                <a:lnTo>
                  <a:pt x="3783292" y="902322"/>
                </a:lnTo>
                <a:lnTo>
                  <a:pt x="3782555" y="901649"/>
                </a:lnTo>
                <a:lnTo>
                  <a:pt x="3772484" y="911961"/>
                </a:lnTo>
                <a:lnTo>
                  <a:pt x="3243376" y="1388452"/>
                </a:lnTo>
                <a:lnTo>
                  <a:pt x="2714269" y="911961"/>
                </a:lnTo>
                <a:lnTo>
                  <a:pt x="2704300" y="901649"/>
                </a:lnTo>
                <a:lnTo>
                  <a:pt x="2703563" y="902322"/>
                </a:lnTo>
                <a:lnTo>
                  <a:pt x="2702839" y="901649"/>
                </a:lnTo>
                <a:lnTo>
                  <a:pt x="2692768" y="911961"/>
                </a:lnTo>
                <a:lnTo>
                  <a:pt x="2163749" y="1388452"/>
                </a:lnTo>
                <a:lnTo>
                  <a:pt x="1634642" y="911961"/>
                </a:lnTo>
                <a:lnTo>
                  <a:pt x="1624571" y="901649"/>
                </a:lnTo>
                <a:lnTo>
                  <a:pt x="1623847" y="902322"/>
                </a:lnTo>
                <a:lnTo>
                  <a:pt x="1623123" y="901649"/>
                </a:lnTo>
                <a:lnTo>
                  <a:pt x="1613052" y="911961"/>
                </a:lnTo>
                <a:lnTo>
                  <a:pt x="1083945" y="1388452"/>
                </a:lnTo>
                <a:lnTo>
                  <a:pt x="554913" y="911961"/>
                </a:lnTo>
                <a:lnTo>
                  <a:pt x="544880" y="901649"/>
                </a:lnTo>
                <a:lnTo>
                  <a:pt x="544131" y="902322"/>
                </a:lnTo>
                <a:lnTo>
                  <a:pt x="543394" y="901649"/>
                </a:lnTo>
                <a:lnTo>
                  <a:pt x="533400" y="911961"/>
                </a:lnTo>
                <a:lnTo>
                  <a:pt x="0" y="1392262"/>
                </a:lnTo>
                <a:lnTo>
                  <a:pt x="0" y="1796808"/>
                </a:lnTo>
                <a:lnTo>
                  <a:pt x="1346" y="1798256"/>
                </a:lnTo>
                <a:lnTo>
                  <a:pt x="544131" y="1309522"/>
                </a:lnTo>
                <a:lnTo>
                  <a:pt x="1079690" y="1791627"/>
                </a:lnTo>
                <a:lnTo>
                  <a:pt x="1079690" y="1796808"/>
                </a:lnTo>
                <a:lnTo>
                  <a:pt x="1081049" y="1798256"/>
                </a:lnTo>
                <a:lnTo>
                  <a:pt x="1083945" y="1795538"/>
                </a:lnTo>
                <a:lnTo>
                  <a:pt x="1086942" y="1798256"/>
                </a:lnTo>
                <a:lnTo>
                  <a:pt x="1088491" y="1796618"/>
                </a:lnTo>
                <a:lnTo>
                  <a:pt x="1088491" y="1791538"/>
                </a:lnTo>
                <a:lnTo>
                  <a:pt x="1623860" y="1309522"/>
                </a:lnTo>
                <a:lnTo>
                  <a:pt x="2159406" y="1791627"/>
                </a:lnTo>
                <a:lnTo>
                  <a:pt x="2159406" y="1796808"/>
                </a:lnTo>
                <a:lnTo>
                  <a:pt x="2160765" y="1798256"/>
                </a:lnTo>
                <a:lnTo>
                  <a:pt x="2163762" y="1795538"/>
                </a:lnTo>
                <a:lnTo>
                  <a:pt x="2166658" y="1798256"/>
                </a:lnTo>
                <a:lnTo>
                  <a:pt x="2168207" y="1796618"/>
                </a:lnTo>
                <a:lnTo>
                  <a:pt x="2168207" y="1791538"/>
                </a:lnTo>
                <a:lnTo>
                  <a:pt x="2703576" y="1309522"/>
                </a:lnTo>
                <a:lnTo>
                  <a:pt x="3239033" y="1791627"/>
                </a:lnTo>
                <a:lnTo>
                  <a:pt x="3239033" y="1796808"/>
                </a:lnTo>
                <a:lnTo>
                  <a:pt x="3240481" y="1798256"/>
                </a:lnTo>
                <a:lnTo>
                  <a:pt x="3243389" y="1795538"/>
                </a:lnTo>
                <a:lnTo>
                  <a:pt x="3246374" y="1798256"/>
                </a:lnTo>
                <a:lnTo>
                  <a:pt x="3247923" y="1796618"/>
                </a:lnTo>
                <a:lnTo>
                  <a:pt x="3247923" y="1791538"/>
                </a:lnTo>
                <a:lnTo>
                  <a:pt x="3783292" y="1309522"/>
                </a:lnTo>
                <a:lnTo>
                  <a:pt x="4318838" y="1791627"/>
                </a:lnTo>
                <a:lnTo>
                  <a:pt x="4318838" y="1796808"/>
                </a:lnTo>
                <a:lnTo>
                  <a:pt x="4320197" y="1798256"/>
                </a:lnTo>
                <a:lnTo>
                  <a:pt x="4323105" y="1795538"/>
                </a:lnTo>
                <a:lnTo>
                  <a:pt x="4326090" y="1798256"/>
                </a:lnTo>
                <a:lnTo>
                  <a:pt x="4327550" y="1796618"/>
                </a:lnTo>
                <a:lnTo>
                  <a:pt x="4327550" y="1791538"/>
                </a:lnTo>
                <a:lnTo>
                  <a:pt x="4863008" y="1309522"/>
                </a:lnTo>
                <a:lnTo>
                  <a:pt x="5400637" y="1793633"/>
                </a:lnTo>
                <a:lnTo>
                  <a:pt x="5400637" y="1386459"/>
                </a:lnTo>
                <a:close/>
              </a:path>
              <a:path w="5400675" h="5398134">
                <a:moveTo>
                  <a:pt x="5400637" y="484822"/>
                </a:moveTo>
                <a:lnTo>
                  <a:pt x="4873714" y="10375"/>
                </a:lnTo>
                <a:lnTo>
                  <a:pt x="4863731" y="25"/>
                </a:lnTo>
                <a:lnTo>
                  <a:pt x="4863008" y="673"/>
                </a:lnTo>
                <a:lnTo>
                  <a:pt x="4862182" y="0"/>
                </a:lnTo>
                <a:lnTo>
                  <a:pt x="4852213" y="10350"/>
                </a:lnTo>
                <a:lnTo>
                  <a:pt x="4323092" y="486752"/>
                </a:lnTo>
                <a:lnTo>
                  <a:pt x="3793985" y="10350"/>
                </a:lnTo>
                <a:lnTo>
                  <a:pt x="3784015" y="0"/>
                </a:lnTo>
                <a:lnTo>
                  <a:pt x="3783292" y="673"/>
                </a:lnTo>
                <a:lnTo>
                  <a:pt x="3782555" y="0"/>
                </a:lnTo>
                <a:lnTo>
                  <a:pt x="3772484" y="10350"/>
                </a:lnTo>
                <a:lnTo>
                  <a:pt x="3243376" y="486765"/>
                </a:lnTo>
                <a:lnTo>
                  <a:pt x="2714269" y="10350"/>
                </a:lnTo>
                <a:lnTo>
                  <a:pt x="2704300" y="0"/>
                </a:lnTo>
                <a:lnTo>
                  <a:pt x="2703563" y="673"/>
                </a:lnTo>
                <a:lnTo>
                  <a:pt x="2702839" y="0"/>
                </a:lnTo>
                <a:lnTo>
                  <a:pt x="2692768" y="10350"/>
                </a:lnTo>
                <a:lnTo>
                  <a:pt x="2163749" y="486765"/>
                </a:lnTo>
                <a:lnTo>
                  <a:pt x="1634642" y="10350"/>
                </a:lnTo>
                <a:lnTo>
                  <a:pt x="1624571" y="12"/>
                </a:lnTo>
                <a:lnTo>
                  <a:pt x="1623847" y="685"/>
                </a:lnTo>
                <a:lnTo>
                  <a:pt x="1623123" y="12"/>
                </a:lnTo>
                <a:lnTo>
                  <a:pt x="1613052" y="10363"/>
                </a:lnTo>
                <a:lnTo>
                  <a:pt x="1083945" y="486778"/>
                </a:lnTo>
                <a:lnTo>
                  <a:pt x="554913" y="10363"/>
                </a:lnTo>
                <a:lnTo>
                  <a:pt x="544880" y="12"/>
                </a:lnTo>
                <a:lnTo>
                  <a:pt x="544131" y="685"/>
                </a:lnTo>
                <a:lnTo>
                  <a:pt x="543394" y="12"/>
                </a:lnTo>
                <a:lnTo>
                  <a:pt x="533400" y="10363"/>
                </a:lnTo>
                <a:lnTo>
                  <a:pt x="0" y="490677"/>
                </a:lnTo>
                <a:lnTo>
                  <a:pt x="0" y="895223"/>
                </a:lnTo>
                <a:lnTo>
                  <a:pt x="1346" y="896607"/>
                </a:lnTo>
                <a:lnTo>
                  <a:pt x="544131" y="407860"/>
                </a:lnTo>
                <a:lnTo>
                  <a:pt x="1079690" y="890041"/>
                </a:lnTo>
                <a:lnTo>
                  <a:pt x="1079690" y="895184"/>
                </a:lnTo>
                <a:lnTo>
                  <a:pt x="1081049" y="896607"/>
                </a:lnTo>
                <a:lnTo>
                  <a:pt x="1083945" y="893978"/>
                </a:lnTo>
                <a:lnTo>
                  <a:pt x="1086942" y="896607"/>
                </a:lnTo>
                <a:lnTo>
                  <a:pt x="1088491" y="895045"/>
                </a:lnTo>
                <a:lnTo>
                  <a:pt x="1088491" y="889939"/>
                </a:lnTo>
                <a:lnTo>
                  <a:pt x="1623860" y="407860"/>
                </a:lnTo>
                <a:lnTo>
                  <a:pt x="2159406" y="890041"/>
                </a:lnTo>
                <a:lnTo>
                  <a:pt x="2159406" y="895184"/>
                </a:lnTo>
                <a:lnTo>
                  <a:pt x="2160765" y="896607"/>
                </a:lnTo>
                <a:lnTo>
                  <a:pt x="2163762" y="893978"/>
                </a:lnTo>
                <a:lnTo>
                  <a:pt x="2166658" y="896607"/>
                </a:lnTo>
                <a:lnTo>
                  <a:pt x="2168207" y="895045"/>
                </a:lnTo>
                <a:lnTo>
                  <a:pt x="2168207" y="889939"/>
                </a:lnTo>
                <a:lnTo>
                  <a:pt x="2703576" y="407860"/>
                </a:lnTo>
                <a:lnTo>
                  <a:pt x="3239033" y="890041"/>
                </a:lnTo>
                <a:lnTo>
                  <a:pt x="3239033" y="895184"/>
                </a:lnTo>
                <a:lnTo>
                  <a:pt x="3240481" y="896607"/>
                </a:lnTo>
                <a:lnTo>
                  <a:pt x="3243389" y="893978"/>
                </a:lnTo>
                <a:lnTo>
                  <a:pt x="3246374" y="896607"/>
                </a:lnTo>
                <a:lnTo>
                  <a:pt x="3247923" y="895045"/>
                </a:lnTo>
                <a:lnTo>
                  <a:pt x="3247923" y="889939"/>
                </a:lnTo>
                <a:lnTo>
                  <a:pt x="3783292" y="407860"/>
                </a:lnTo>
                <a:lnTo>
                  <a:pt x="4318838" y="890041"/>
                </a:lnTo>
                <a:lnTo>
                  <a:pt x="4318838" y="895184"/>
                </a:lnTo>
                <a:lnTo>
                  <a:pt x="4320197" y="896607"/>
                </a:lnTo>
                <a:lnTo>
                  <a:pt x="4323105" y="893978"/>
                </a:lnTo>
                <a:lnTo>
                  <a:pt x="4326090" y="896607"/>
                </a:lnTo>
                <a:lnTo>
                  <a:pt x="4327550" y="895045"/>
                </a:lnTo>
                <a:lnTo>
                  <a:pt x="4327550" y="889939"/>
                </a:lnTo>
                <a:lnTo>
                  <a:pt x="4863008" y="407860"/>
                </a:lnTo>
                <a:lnTo>
                  <a:pt x="5400637" y="891997"/>
                </a:lnTo>
                <a:lnTo>
                  <a:pt x="5400637" y="484822"/>
                </a:lnTo>
                <a:close/>
              </a:path>
            </a:pathLst>
          </a:custGeom>
          <a:solidFill>
            <a:srgbClr val="F41723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11"/>
            <a:ext cx="7619365" cy="10287210"/>
            <a:chOff x="0" y="11"/>
            <a:chExt cx="7619365" cy="10287210"/>
          </a:xfrm>
        </p:grpSpPr>
        <p:sp>
          <p:nvSpPr>
            <p:cNvPr id="4" name="object 4"/>
            <p:cNvSpPr/>
            <p:nvPr/>
          </p:nvSpPr>
          <p:spPr>
            <a:xfrm>
              <a:off x="0" y="11"/>
              <a:ext cx="7619365" cy="10287000"/>
            </a:xfrm>
            <a:custGeom>
              <a:avLst/>
              <a:gdLst/>
              <a:ahLst/>
              <a:cxnLst/>
              <a:rect l="l" t="t" r="r" b="b"/>
              <a:pathLst>
                <a:path w="7619365" h="10287000">
                  <a:moveTo>
                    <a:pt x="7618958" y="5389981"/>
                  </a:moveTo>
                  <a:lnTo>
                    <a:pt x="7092035" y="4915522"/>
                  </a:lnTo>
                  <a:lnTo>
                    <a:pt x="7082053" y="4905172"/>
                  </a:lnTo>
                  <a:lnTo>
                    <a:pt x="7081329" y="4905819"/>
                  </a:lnTo>
                  <a:lnTo>
                    <a:pt x="7080504" y="4905146"/>
                  </a:lnTo>
                  <a:lnTo>
                    <a:pt x="7070522" y="4915497"/>
                  </a:lnTo>
                  <a:lnTo>
                    <a:pt x="6563741" y="5371820"/>
                  </a:lnTo>
                  <a:lnTo>
                    <a:pt x="6563741" y="0"/>
                  </a:lnTo>
                  <a:lnTo>
                    <a:pt x="0" y="0"/>
                  </a:lnTo>
                  <a:lnTo>
                    <a:pt x="0" y="10286987"/>
                  </a:lnTo>
                  <a:lnTo>
                    <a:pt x="2218321" y="10286987"/>
                  </a:lnTo>
                  <a:lnTo>
                    <a:pt x="2245093" y="10286987"/>
                  </a:lnTo>
                  <a:lnTo>
                    <a:pt x="6563906" y="10286987"/>
                  </a:lnTo>
                  <a:lnTo>
                    <a:pt x="6993750" y="9900006"/>
                  </a:lnTo>
                  <a:lnTo>
                    <a:pt x="7081329" y="9821177"/>
                  </a:lnTo>
                  <a:lnTo>
                    <a:pt x="7598664" y="10286987"/>
                  </a:lnTo>
                  <a:lnTo>
                    <a:pt x="7618958" y="10286987"/>
                  </a:lnTo>
                  <a:lnTo>
                    <a:pt x="7618958" y="9898101"/>
                  </a:lnTo>
                  <a:lnTo>
                    <a:pt x="7533526" y="9821177"/>
                  </a:lnTo>
                  <a:lnTo>
                    <a:pt x="7092035" y="9423616"/>
                  </a:lnTo>
                  <a:lnTo>
                    <a:pt x="7082663" y="9413913"/>
                  </a:lnTo>
                  <a:lnTo>
                    <a:pt x="7082053" y="9413278"/>
                  </a:lnTo>
                  <a:lnTo>
                    <a:pt x="7081329" y="9413913"/>
                  </a:lnTo>
                  <a:lnTo>
                    <a:pt x="7080504" y="9413278"/>
                  </a:lnTo>
                  <a:lnTo>
                    <a:pt x="7070522" y="9423616"/>
                  </a:lnTo>
                  <a:lnTo>
                    <a:pt x="6563741" y="9879914"/>
                  </a:lnTo>
                  <a:lnTo>
                    <a:pt x="6563741" y="9385490"/>
                  </a:lnTo>
                  <a:lnTo>
                    <a:pt x="7081329" y="8919451"/>
                  </a:lnTo>
                  <a:lnTo>
                    <a:pt x="7618958" y="9403651"/>
                  </a:lnTo>
                  <a:lnTo>
                    <a:pt x="7618958" y="8996477"/>
                  </a:lnTo>
                  <a:lnTo>
                    <a:pt x="7092035" y="8521992"/>
                  </a:lnTo>
                  <a:lnTo>
                    <a:pt x="7082053" y="8511642"/>
                  </a:lnTo>
                  <a:lnTo>
                    <a:pt x="7081329" y="8512289"/>
                  </a:lnTo>
                  <a:lnTo>
                    <a:pt x="7080504" y="8511642"/>
                  </a:lnTo>
                  <a:lnTo>
                    <a:pt x="7070522" y="8521992"/>
                  </a:lnTo>
                  <a:lnTo>
                    <a:pt x="6563741" y="8978379"/>
                  </a:lnTo>
                  <a:lnTo>
                    <a:pt x="6563741" y="8483867"/>
                  </a:lnTo>
                  <a:lnTo>
                    <a:pt x="7081329" y="8017827"/>
                  </a:lnTo>
                  <a:lnTo>
                    <a:pt x="7618958" y="8502028"/>
                  </a:lnTo>
                  <a:lnTo>
                    <a:pt x="7618958" y="8094764"/>
                  </a:lnTo>
                  <a:lnTo>
                    <a:pt x="7092035" y="7620368"/>
                  </a:lnTo>
                  <a:lnTo>
                    <a:pt x="7082053" y="7610018"/>
                  </a:lnTo>
                  <a:lnTo>
                    <a:pt x="7081329" y="7610653"/>
                  </a:lnTo>
                  <a:lnTo>
                    <a:pt x="7080504" y="7610018"/>
                  </a:lnTo>
                  <a:lnTo>
                    <a:pt x="7070522" y="7620368"/>
                  </a:lnTo>
                  <a:lnTo>
                    <a:pt x="6563741" y="8076666"/>
                  </a:lnTo>
                  <a:lnTo>
                    <a:pt x="6563741" y="7582243"/>
                  </a:lnTo>
                  <a:lnTo>
                    <a:pt x="7081329" y="7116204"/>
                  </a:lnTo>
                  <a:lnTo>
                    <a:pt x="7618958" y="7600315"/>
                  </a:lnTo>
                  <a:lnTo>
                    <a:pt x="7618958" y="7193229"/>
                  </a:lnTo>
                  <a:lnTo>
                    <a:pt x="7092035" y="6718744"/>
                  </a:lnTo>
                  <a:lnTo>
                    <a:pt x="7082053" y="6708394"/>
                  </a:lnTo>
                  <a:lnTo>
                    <a:pt x="7081329" y="6709130"/>
                  </a:lnTo>
                  <a:lnTo>
                    <a:pt x="7080504" y="6708394"/>
                  </a:lnTo>
                  <a:lnTo>
                    <a:pt x="7070522" y="6718744"/>
                  </a:lnTo>
                  <a:lnTo>
                    <a:pt x="6563741" y="7175043"/>
                  </a:lnTo>
                  <a:lnTo>
                    <a:pt x="6563741" y="6680619"/>
                  </a:lnTo>
                  <a:lnTo>
                    <a:pt x="7081329" y="6214669"/>
                  </a:lnTo>
                  <a:lnTo>
                    <a:pt x="7618958" y="6698780"/>
                  </a:lnTo>
                  <a:lnTo>
                    <a:pt x="7618958" y="6291605"/>
                  </a:lnTo>
                  <a:lnTo>
                    <a:pt x="7092035" y="5817120"/>
                  </a:lnTo>
                  <a:lnTo>
                    <a:pt x="7082053" y="5806808"/>
                  </a:lnTo>
                  <a:lnTo>
                    <a:pt x="7081329" y="5807468"/>
                  </a:lnTo>
                  <a:lnTo>
                    <a:pt x="7080504" y="5806795"/>
                  </a:lnTo>
                  <a:lnTo>
                    <a:pt x="7070522" y="5817120"/>
                  </a:lnTo>
                  <a:lnTo>
                    <a:pt x="6563741" y="6273495"/>
                  </a:lnTo>
                  <a:lnTo>
                    <a:pt x="6563741" y="5779020"/>
                  </a:lnTo>
                  <a:lnTo>
                    <a:pt x="7081329" y="5313007"/>
                  </a:lnTo>
                  <a:lnTo>
                    <a:pt x="7618958" y="5797143"/>
                  </a:lnTo>
                  <a:lnTo>
                    <a:pt x="7618958" y="5389981"/>
                  </a:lnTo>
                  <a:close/>
                </a:path>
              </a:pathLst>
            </a:custGeom>
            <a:solidFill>
              <a:srgbClr val="F4172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586726" y="8621616"/>
              <a:ext cx="92075" cy="1665605"/>
            </a:xfrm>
            <a:custGeom>
              <a:avLst/>
              <a:gdLst/>
              <a:ahLst/>
              <a:cxnLst/>
              <a:rect l="l" t="t" r="r" b="b"/>
              <a:pathLst>
                <a:path w="92075" h="1665604">
                  <a:moveTo>
                    <a:pt x="0" y="1665382"/>
                  </a:moveTo>
                  <a:lnTo>
                    <a:pt x="0" y="0"/>
                  </a:lnTo>
                  <a:lnTo>
                    <a:pt x="91969" y="0"/>
                  </a:lnTo>
                  <a:lnTo>
                    <a:pt x="91969" y="1665382"/>
                  </a:lnTo>
                  <a:lnTo>
                    <a:pt x="0" y="16653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40F7C615-4EC9-083C-5EFA-A1BC5CD56D14}"/>
              </a:ext>
            </a:extLst>
          </p:cNvPr>
          <p:cNvSpPr txBox="1"/>
          <p:nvPr/>
        </p:nvSpPr>
        <p:spPr>
          <a:xfrm>
            <a:off x="152400" y="27795"/>
            <a:ext cx="6461125" cy="102489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</a:t>
            </a:r>
          </a:p>
          <a:p>
            <a:pPr algn="ctr"/>
            <a:r>
              <a:rPr lang="en-US" sz="6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</a:t>
            </a:r>
          </a:p>
          <a:p>
            <a:pPr algn="ctr"/>
            <a:r>
              <a:rPr lang="en-US" sz="6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</a:p>
          <a:p>
            <a:pPr algn="ctr"/>
            <a:r>
              <a:rPr lang="en-US" sz="6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</a:t>
            </a:r>
          </a:p>
          <a:p>
            <a:pPr algn="ctr"/>
            <a:r>
              <a:rPr lang="en-US" sz="6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</a:t>
            </a:r>
          </a:p>
          <a:p>
            <a:pPr algn="ctr"/>
            <a:endParaRPr lang="en-US" sz="6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ctr"/>
            <a:r>
              <a:rPr lang="en-US" sz="6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</a:t>
            </a:r>
          </a:p>
          <a:p>
            <a:pPr algn="ctr"/>
            <a:r>
              <a:rPr lang="en-US" sz="6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</a:p>
          <a:p>
            <a:pPr algn="ctr"/>
            <a:r>
              <a:rPr lang="en-US" sz="6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</a:p>
          <a:p>
            <a:pPr algn="ctr"/>
            <a:r>
              <a:rPr lang="en-US" sz="6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</a:t>
            </a:r>
          </a:p>
        </p:txBody>
      </p:sp>
      <p:pic>
        <p:nvPicPr>
          <p:cNvPr id="2" name="VN20220828_185157">
            <a:hlinkClick r:id="" action="ppaction://media"/>
            <a:extLst>
              <a:ext uri="{FF2B5EF4-FFF2-40B4-BE49-F238E27FC236}">
                <a16:creationId xmlns:a16="http://schemas.microsoft.com/office/drawing/2014/main" id="{C73E463C-ACC8-9ED1-75F8-75C7EA5EE75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525000" y="165516"/>
            <a:ext cx="5600231" cy="9955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61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5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5">
            <a:extLst>
              <a:ext uri="{FF2B5EF4-FFF2-40B4-BE49-F238E27FC236}">
                <a16:creationId xmlns:a16="http://schemas.microsoft.com/office/drawing/2014/main" id="{6AB4D1E2-957E-D3D0-D53D-28B6719DCEAC}"/>
              </a:ext>
            </a:extLst>
          </p:cNvPr>
          <p:cNvSpPr/>
          <p:nvPr/>
        </p:nvSpPr>
        <p:spPr>
          <a:xfrm>
            <a:off x="2069733" y="-603101"/>
            <a:ext cx="5549632" cy="5547022"/>
          </a:xfrm>
          <a:custGeom>
            <a:avLst/>
            <a:gdLst/>
            <a:ahLst/>
            <a:cxnLst/>
            <a:rect l="l" t="t" r="r" b="b"/>
            <a:pathLst>
              <a:path w="5400675" h="5398134">
                <a:moveTo>
                  <a:pt x="5400637" y="4992954"/>
                </a:moveTo>
                <a:lnTo>
                  <a:pt x="4873714" y="4518457"/>
                </a:lnTo>
                <a:lnTo>
                  <a:pt x="4863731" y="4508119"/>
                </a:lnTo>
                <a:lnTo>
                  <a:pt x="4863008" y="4508754"/>
                </a:lnTo>
                <a:lnTo>
                  <a:pt x="4862182" y="4508119"/>
                </a:lnTo>
                <a:lnTo>
                  <a:pt x="4852213" y="4518457"/>
                </a:lnTo>
                <a:lnTo>
                  <a:pt x="4323092" y="4994859"/>
                </a:lnTo>
                <a:lnTo>
                  <a:pt x="3793985" y="4518457"/>
                </a:lnTo>
                <a:lnTo>
                  <a:pt x="3784015" y="4508119"/>
                </a:lnTo>
                <a:lnTo>
                  <a:pt x="3783292" y="4508754"/>
                </a:lnTo>
                <a:lnTo>
                  <a:pt x="3782555" y="4508119"/>
                </a:lnTo>
                <a:lnTo>
                  <a:pt x="3772484" y="4518457"/>
                </a:lnTo>
                <a:lnTo>
                  <a:pt x="3243376" y="4994859"/>
                </a:lnTo>
                <a:lnTo>
                  <a:pt x="2714269" y="4518457"/>
                </a:lnTo>
                <a:lnTo>
                  <a:pt x="2704300" y="4508119"/>
                </a:lnTo>
                <a:lnTo>
                  <a:pt x="2703563" y="4508754"/>
                </a:lnTo>
                <a:lnTo>
                  <a:pt x="2702839" y="4508119"/>
                </a:lnTo>
                <a:lnTo>
                  <a:pt x="2692768" y="4518457"/>
                </a:lnTo>
                <a:lnTo>
                  <a:pt x="2163749" y="4994859"/>
                </a:lnTo>
                <a:lnTo>
                  <a:pt x="1634642" y="4518457"/>
                </a:lnTo>
                <a:lnTo>
                  <a:pt x="1624571" y="4508119"/>
                </a:lnTo>
                <a:lnTo>
                  <a:pt x="1623847" y="4508754"/>
                </a:lnTo>
                <a:lnTo>
                  <a:pt x="1623123" y="4508119"/>
                </a:lnTo>
                <a:lnTo>
                  <a:pt x="1613052" y="4518457"/>
                </a:lnTo>
                <a:lnTo>
                  <a:pt x="1083945" y="4994859"/>
                </a:lnTo>
                <a:lnTo>
                  <a:pt x="554913" y="4518457"/>
                </a:lnTo>
                <a:lnTo>
                  <a:pt x="544880" y="4508119"/>
                </a:lnTo>
                <a:lnTo>
                  <a:pt x="544131" y="4508754"/>
                </a:lnTo>
                <a:lnTo>
                  <a:pt x="543394" y="4508119"/>
                </a:lnTo>
                <a:lnTo>
                  <a:pt x="533400" y="4518457"/>
                </a:lnTo>
                <a:lnTo>
                  <a:pt x="0" y="4998758"/>
                </a:lnTo>
                <a:lnTo>
                  <a:pt x="0" y="5397589"/>
                </a:lnTo>
                <a:lnTo>
                  <a:pt x="9283" y="5397589"/>
                </a:lnTo>
                <a:lnTo>
                  <a:pt x="544131" y="4916017"/>
                </a:lnTo>
                <a:lnTo>
                  <a:pt x="1079055" y="5397589"/>
                </a:lnTo>
                <a:lnTo>
                  <a:pt x="1089025" y="5397589"/>
                </a:lnTo>
                <a:lnTo>
                  <a:pt x="1623847" y="4916017"/>
                </a:lnTo>
                <a:lnTo>
                  <a:pt x="2158771" y="5397589"/>
                </a:lnTo>
                <a:lnTo>
                  <a:pt x="2168753" y="5397589"/>
                </a:lnTo>
                <a:lnTo>
                  <a:pt x="2703576" y="4916017"/>
                </a:lnTo>
                <a:lnTo>
                  <a:pt x="3238398" y="5397589"/>
                </a:lnTo>
                <a:lnTo>
                  <a:pt x="3248380" y="5397589"/>
                </a:lnTo>
                <a:lnTo>
                  <a:pt x="3783292" y="4916017"/>
                </a:lnTo>
                <a:lnTo>
                  <a:pt x="4318114" y="5397589"/>
                </a:lnTo>
                <a:lnTo>
                  <a:pt x="4328096" y="5397589"/>
                </a:lnTo>
                <a:lnTo>
                  <a:pt x="4863008" y="4916017"/>
                </a:lnTo>
                <a:lnTo>
                  <a:pt x="5397830" y="5397589"/>
                </a:lnTo>
                <a:lnTo>
                  <a:pt x="5400637" y="5397589"/>
                </a:lnTo>
                <a:lnTo>
                  <a:pt x="5400637" y="4992954"/>
                </a:lnTo>
                <a:close/>
              </a:path>
              <a:path w="5400675" h="5398134">
                <a:moveTo>
                  <a:pt x="5400637" y="4091330"/>
                </a:moveTo>
                <a:lnTo>
                  <a:pt x="4873714" y="3616833"/>
                </a:lnTo>
                <a:lnTo>
                  <a:pt x="4863731" y="3606495"/>
                </a:lnTo>
                <a:lnTo>
                  <a:pt x="4863008" y="3607130"/>
                </a:lnTo>
                <a:lnTo>
                  <a:pt x="4862182" y="3606495"/>
                </a:lnTo>
                <a:lnTo>
                  <a:pt x="4852213" y="3616833"/>
                </a:lnTo>
                <a:lnTo>
                  <a:pt x="4323092" y="4093324"/>
                </a:lnTo>
                <a:lnTo>
                  <a:pt x="3793985" y="3616833"/>
                </a:lnTo>
                <a:lnTo>
                  <a:pt x="3784015" y="3606495"/>
                </a:lnTo>
                <a:lnTo>
                  <a:pt x="3783292" y="3607130"/>
                </a:lnTo>
                <a:lnTo>
                  <a:pt x="3782555" y="3606495"/>
                </a:lnTo>
                <a:lnTo>
                  <a:pt x="3772484" y="3616833"/>
                </a:lnTo>
                <a:lnTo>
                  <a:pt x="3243376" y="4093324"/>
                </a:lnTo>
                <a:lnTo>
                  <a:pt x="2714269" y="3616833"/>
                </a:lnTo>
                <a:lnTo>
                  <a:pt x="2704300" y="3606495"/>
                </a:lnTo>
                <a:lnTo>
                  <a:pt x="2703563" y="3607130"/>
                </a:lnTo>
                <a:lnTo>
                  <a:pt x="2702839" y="3606495"/>
                </a:lnTo>
                <a:lnTo>
                  <a:pt x="2692768" y="3616833"/>
                </a:lnTo>
                <a:lnTo>
                  <a:pt x="2163749" y="4093324"/>
                </a:lnTo>
                <a:lnTo>
                  <a:pt x="1634642" y="3616833"/>
                </a:lnTo>
                <a:lnTo>
                  <a:pt x="1624571" y="3606495"/>
                </a:lnTo>
                <a:lnTo>
                  <a:pt x="1623847" y="3607130"/>
                </a:lnTo>
                <a:lnTo>
                  <a:pt x="1623123" y="3606495"/>
                </a:lnTo>
                <a:lnTo>
                  <a:pt x="1613052" y="3616833"/>
                </a:lnTo>
                <a:lnTo>
                  <a:pt x="1083945" y="4093324"/>
                </a:lnTo>
                <a:lnTo>
                  <a:pt x="554913" y="3616833"/>
                </a:lnTo>
                <a:lnTo>
                  <a:pt x="544880" y="3606495"/>
                </a:lnTo>
                <a:lnTo>
                  <a:pt x="544131" y="3607130"/>
                </a:lnTo>
                <a:lnTo>
                  <a:pt x="543394" y="3606495"/>
                </a:lnTo>
                <a:lnTo>
                  <a:pt x="533400" y="3616833"/>
                </a:lnTo>
                <a:lnTo>
                  <a:pt x="0" y="4097134"/>
                </a:lnTo>
                <a:lnTo>
                  <a:pt x="0" y="4501680"/>
                </a:lnTo>
                <a:lnTo>
                  <a:pt x="1346" y="4503128"/>
                </a:lnTo>
                <a:lnTo>
                  <a:pt x="544131" y="4014305"/>
                </a:lnTo>
                <a:lnTo>
                  <a:pt x="1079690" y="4496511"/>
                </a:lnTo>
                <a:lnTo>
                  <a:pt x="1079690" y="4501680"/>
                </a:lnTo>
                <a:lnTo>
                  <a:pt x="1081049" y="4503128"/>
                </a:lnTo>
                <a:lnTo>
                  <a:pt x="1083945" y="4500410"/>
                </a:lnTo>
                <a:lnTo>
                  <a:pt x="1086942" y="4503128"/>
                </a:lnTo>
                <a:lnTo>
                  <a:pt x="1088491" y="4501502"/>
                </a:lnTo>
                <a:lnTo>
                  <a:pt x="1088491" y="4496409"/>
                </a:lnTo>
                <a:lnTo>
                  <a:pt x="1623860" y="4014305"/>
                </a:lnTo>
                <a:lnTo>
                  <a:pt x="2159406" y="4496511"/>
                </a:lnTo>
                <a:lnTo>
                  <a:pt x="2159406" y="4501680"/>
                </a:lnTo>
                <a:lnTo>
                  <a:pt x="2160765" y="4503128"/>
                </a:lnTo>
                <a:lnTo>
                  <a:pt x="2163762" y="4500410"/>
                </a:lnTo>
                <a:lnTo>
                  <a:pt x="2166658" y="4503128"/>
                </a:lnTo>
                <a:lnTo>
                  <a:pt x="2168207" y="4501502"/>
                </a:lnTo>
                <a:lnTo>
                  <a:pt x="2168207" y="4496409"/>
                </a:lnTo>
                <a:lnTo>
                  <a:pt x="2703576" y="4014305"/>
                </a:lnTo>
                <a:lnTo>
                  <a:pt x="3239033" y="4496511"/>
                </a:lnTo>
                <a:lnTo>
                  <a:pt x="3239033" y="4501680"/>
                </a:lnTo>
                <a:lnTo>
                  <a:pt x="3240481" y="4503128"/>
                </a:lnTo>
                <a:lnTo>
                  <a:pt x="3243389" y="4500410"/>
                </a:lnTo>
                <a:lnTo>
                  <a:pt x="3246374" y="4503128"/>
                </a:lnTo>
                <a:lnTo>
                  <a:pt x="3247923" y="4501502"/>
                </a:lnTo>
                <a:lnTo>
                  <a:pt x="3247923" y="4496409"/>
                </a:lnTo>
                <a:lnTo>
                  <a:pt x="3783292" y="4014305"/>
                </a:lnTo>
                <a:lnTo>
                  <a:pt x="4318838" y="4496511"/>
                </a:lnTo>
                <a:lnTo>
                  <a:pt x="4318838" y="4501680"/>
                </a:lnTo>
                <a:lnTo>
                  <a:pt x="4320197" y="4503128"/>
                </a:lnTo>
                <a:lnTo>
                  <a:pt x="4323105" y="4500410"/>
                </a:lnTo>
                <a:lnTo>
                  <a:pt x="4326090" y="4503128"/>
                </a:lnTo>
                <a:lnTo>
                  <a:pt x="4327550" y="4501502"/>
                </a:lnTo>
                <a:lnTo>
                  <a:pt x="4327550" y="4496409"/>
                </a:lnTo>
                <a:lnTo>
                  <a:pt x="4863008" y="4014305"/>
                </a:lnTo>
                <a:lnTo>
                  <a:pt x="5400637" y="4498505"/>
                </a:lnTo>
                <a:lnTo>
                  <a:pt x="5400637" y="4091330"/>
                </a:lnTo>
                <a:close/>
              </a:path>
              <a:path w="5400675" h="5398134">
                <a:moveTo>
                  <a:pt x="5400637" y="3189617"/>
                </a:moveTo>
                <a:lnTo>
                  <a:pt x="4873714" y="2715209"/>
                </a:lnTo>
                <a:lnTo>
                  <a:pt x="4863731" y="2704871"/>
                </a:lnTo>
                <a:lnTo>
                  <a:pt x="4863008" y="2705506"/>
                </a:lnTo>
                <a:lnTo>
                  <a:pt x="4862182" y="2704871"/>
                </a:lnTo>
                <a:lnTo>
                  <a:pt x="4852213" y="2715209"/>
                </a:lnTo>
                <a:lnTo>
                  <a:pt x="4323092" y="3191611"/>
                </a:lnTo>
                <a:lnTo>
                  <a:pt x="3793985" y="2715209"/>
                </a:lnTo>
                <a:lnTo>
                  <a:pt x="3784015" y="2704871"/>
                </a:lnTo>
                <a:lnTo>
                  <a:pt x="3783292" y="2705506"/>
                </a:lnTo>
                <a:lnTo>
                  <a:pt x="3782555" y="2704871"/>
                </a:lnTo>
                <a:lnTo>
                  <a:pt x="3772484" y="2715209"/>
                </a:lnTo>
                <a:lnTo>
                  <a:pt x="3243376" y="3191611"/>
                </a:lnTo>
                <a:lnTo>
                  <a:pt x="2714269" y="2715209"/>
                </a:lnTo>
                <a:lnTo>
                  <a:pt x="2704300" y="2704871"/>
                </a:lnTo>
                <a:lnTo>
                  <a:pt x="2703563" y="2705506"/>
                </a:lnTo>
                <a:lnTo>
                  <a:pt x="2702839" y="2704871"/>
                </a:lnTo>
                <a:lnTo>
                  <a:pt x="2692768" y="2715209"/>
                </a:lnTo>
                <a:lnTo>
                  <a:pt x="2163749" y="3191611"/>
                </a:lnTo>
                <a:lnTo>
                  <a:pt x="1634642" y="2715209"/>
                </a:lnTo>
                <a:lnTo>
                  <a:pt x="1624571" y="2704871"/>
                </a:lnTo>
                <a:lnTo>
                  <a:pt x="1623847" y="2705506"/>
                </a:lnTo>
                <a:lnTo>
                  <a:pt x="1623123" y="2704871"/>
                </a:lnTo>
                <a:lnTo>
                  <a:pt x="1613052" y="2715209"/>
                </a:lnTo>
                <a:lnTo>
                  <a:pt x="1083945" y="3191611"/>
                </a:lnTo>
                <a:lnTo>
                  <a:pt x="554913" y="2715209"/>
                </a:lnTo>
                <a:lnTo>
                  <a:pt x="544880" y="2704871"/>
                </a:lnTo>
                <a:lnTo>
                  <a:pt x="544131" y="2705506"/>
                </a:lnTo>
                <a:lnTo>
                  <a:pt x="543394" y="2704871"/>
                </a:lnTo>
                <a:lnTo>
                  <a:pt x="533400" y="2715209"/>
                </a:lnTo>
                <a:lnTo>
                  <a:pt x="0" y="3195510"/>
                </a:lnTo>
                <a:lnTo>
                  <a:pt x="0" y="3600056"/>
                </a:lnTo>
                <a:lnTo>
                  <a:pt x="1346" y="3601504"/>
                </a:lnTo>
                <a:lnTo>
                  <a:pt x="544131" y="3112681"/>
                </a:lnTo>
                <a:lnTo>
                  <a:pt x="1079690" y="3594887"/>
                </a:lnTo>
                <a:lnTo>
                  <a:pt x="1079690" y="3600056"/>
                </a:lnTo>
                <a:lnTo>
                  <a:pt x="1081049" y="3601504"/>
                </a:lnTo>
                <a:lnTo>
                  <a:pt x="1083945" y="3598875"/>
                </a:lnTo>
                <a:lnTo>
                  <a:pt x="1086942" y="3601504"/>
                </a:lnTo>
                <a:lnTo>
                  <a:pt x="1088491" y="3599878"/>
                </a:lnTo>
                <a:lnTo>
                  <a:pt x="1088491" y="3594785"/>
                </a:lnTo>
                <a:lnTo>
                  <a:pt x="1623860" y="3112681"/>
                </a:lnTo>
                <a:lnTo>
                  <a:pt x="2159406" y="3594887"/>
                </a:lnTo>
                <a:lnTo>
                  <a:pt x="2159406" y="3600056"/>
                </a:lnTo>
                <a:lnTo>
                  <a:pt x="2160765" y="3601504"/>
                </a:lnTo>
                <a:lnTo>
                  <a:pt x="2163762" y="3598875"/>
                </a:lnTo>
                <a:lnTo>
                  <a:pt x="2166658" y="3601504"/>
                </a:lnTo>
                <a:lnTo>
                  <a:pt x="2168207" y="3599878"/>
                </a:lnTo>
                <a:lnTo>
                  <a:pt x="2168207" y="3594785"/>
                </a:lnTo>
                <a:lnTo>
                  <a:pt x="2703576" y="3112681"/>
                </a:lnTo>
                <a:lnTo>
                  <a:pt x="3239033" y="3594887"/>
                </a:lnTo>
                <a:lnTo>
                  <a:pt x="3239033" y="3600056"/>
                </a:lnTo>
                <a:lnTo>
                  <a:pt x="3240481" y="3601504"/>
                </a:lnTo>
                <a:lnTo>
                  <a:pt x="3243389" y="3598875"/>
                </a:lnTo>
                <a:lnTo>
                  <a:pt x="3246374" y="3601504"/>
                </a:lnTo>
                <a:lnTo>
                  <a:pt x="3247923" y="3599878"/>
                </a:lnTo>
                <a:lnTo>
                  <a:pt x="3247923" y="3594785"/>
                </a:lnTo>
                <a:lnTo>
                  <a:pt x="3783292" y="3112681"/>
                </a:lnTo>
                <a:lnTo>
                  <a:pt x="4318838" y="3594887"/>
                </a:lnTo>
                <a:lnTo>
                  <a:pt x="4318838" y="3600056"/>
                </a:lnTo>
                <a:lnTo>
                  <a:pt x="4320197" y="3601504"/>
                </a:lnTo>
                <a:lnTo>
                  <a:pt x="4323105" y="3598875"/>
                </a:lnTo>
                <a:lnTo>
                  <a:pt x="4326090" y="3601504"/>
                </a:lnTo>
                <a:lnTo>
                  <a:pt x="4327550" y="3599878"/>
                </a:lnTo>
                <a:lnTo>
                  <a:pt x="4327550" y="3594785"/>
                </a:lnTo>
                <a:lnTo>
                  <a:pt x="4863008" y="3112681"/>
                </a:lnTo>
                <a:lnTo>
                  <a:pt x="5400637" y="3596881"/>
                </a:lnTo>
                <a:lnTo>
                  <a:pt x="5400637" y="3189617"/>
                </a:lnTo>
                <a:close/>
              </a:path>
              <a:path w="5400675" h="5398134">
                <a:moveTo>
                  <a:pt x="5400637" y="2288082"/>
                </a:moveTo>
                <a:lnTo>
                  <a:pt x="4873714" y="1813585"/>
                </a:lnTo>
                <a:lnTo>
                  <a:pt x="4863731" y="1803247"/>
                </a:lnTo>
                <a:lnTo>
                  <a:pt x="4863008" y="1803971"/>
                </a:lnTo>
                <a:lnTo>
                  <a:pt x="4862182" y="1803247"/>
                </a:lnTo>
                <a:lnTo>
                  <a:pt x="4852213" y="1813585"/>
                </a:lnTo>
                <a:lnTo>
                  <a:pt x="4323092" y="2289987"/>
                </a:lnTo>
                <a:lnTo>
                  <a:pt x="3793985" y="1813585"/>
                </a:lnTo>
                <a:lnTo>
                  <a:pt x="3784015" y="1803247"/>
                </a:lnTo>
                <a:lnTo>
                  <a:pt x="3783292" y="1803971"/>
                </a:lnTo>
                <a:lnTo>
                  <a:pt x="3782555" y="1803247"/>
                </a:lnTo>
                <a:lnTo>
                  <a:pt x="3772484" y="1813585"/>
                </a:lnTo>
                <a:lnTo>
                  <a:pt x="3243376" y="2289987"/>
                </a:lnTo>
                <a:lnTo>
                  <a:pt x="2714269" y="1813585"/>
                </a:lnTo>
                <a:lnTo>
                  <a:pt x="2704300" y="1803247"/>
                </a:lnTo>
                <a:lnTo>
                  <a:pt x="2703563" y="1803971"/>
                </a:lnTo>
                <a:lnTo>
                  <a:pt x="2702839" y="1803247"/>
                </a:lnTo>
                <a:lnTo>
                  <a:pt x="2692768" y="1813585"/>
                </a:lnTo>
                <a:lnTo>
                  <a:pt x="2163749" y="2289987"/>
                </a:lnTo>
                <a:lnTo>
                  <a:pt x="1634642" y="1813585"/>
                </a:lnTo>
                <a:lnTo>
                  <a:pt x="1624571" y="1803247"/>
                </a:lnTo>
                <a:lnTo>
                  <a:pt x="1623847" y="1803971"/>
                </a:lnTo>
                <a:lnTo>
                  <a:pt x="1623123" y="1803247"/>
                </a:lnTo>
                <a:lnTo>
                  <a:pt x="1613052" y="1813585"/>
                </a:lnTo>
                <a:lnTo>
                  <a:pt x="1083945" y="2289987"/>
                </a:lnTo>
                <a:lnTo>
                  <a:pt x="554913" y="1813585"/>
                </a:lnTo>
                <a:lnTo>
                  <a:pt x="544880" y="1803247"/>
                </a:lnTo>
                <a:lnTo>
                  <a:pt x="544131" y="1803971"/>
                </a:lnTo>
                <a:lnTo>
                  <a:pt x="543394" y="1803247"/>
                </a:lnTo>
                <a:lnTo>
                  <a:pt x="533400" y="1813585"/>
                </a:lnTo>
                <a:lnTo>
                  <a:pt x="0" y="2293886"/>
                </a:lnTo>
                <a:lnTo>
                  <a:pt x="0" y="2698432"/>
                </a:lnTo>
                <a:lnTo>
                  <a:pt x="1346" y="2699880"/>
                </a:lnTo>
                <a:lnTo>
                  <a:pt x="544131" y="2211057"/>
                </a:lnTo>
                <a:lnTo>
                  <a:pt x="1079690" y="2693263"/>
                </a:lnTo>
                <a:lnTo>
                  <a:pt x="1079690" y="2698432"/>
                </a:lnTo>
                <a:lnTo>
                  <a:pt x="1081049" y="2699880"/>
                </a:lnTo>
                <a:lnTo>
                  <a:pt x="1083945" y="2697162"/>
                </a:lnTo>
                <a:lnTo>
                  <a:pt x="1086942" y="2699880"/>
                </a:lnTo>
                <a:lnTo>
                  <a:pt x="1088491" y="2698242"/>
                </a:lnTo>
                <a:lnTo>
                  <a:pt x="1088491" y="2693162"/>
                </a:lnTo>
                <a:lnTo>
                  <a:pt x="1623860" y="2211057"/>
                </a:lnTo>
                <a:lnTo>
                  <a:pt x="2159406" y="2693263"/>
                </a:lnTo>
                <a:lnTo>
                  <a:pt x="2159406" y="2698432"/>
                </a:lnTo>
                <a:lnTo>
                  <a:pt x="2160765" y="2699880"/>
                </a:lnTo>
                <a:lnTo>
                  <a:pt x="2163762" y="2697162"/>
                </a:lnTo>
                <a:lnTo>
                  <a:pt x="2166658" y="2699880"/>
                </a:lnTo>
                <a:lnTo>
                  <a:pt x="2168207" y="2698242"/>
                </a:lnTo>
                <a:lnTo>
                  <a:pt x="2168207" y="2693162"/>
                </a:lnTo>
                <a:lnTo>
                  <a:pt x="2703576" y="2211057"/>
                </a:lnTo>
                <a:lnTo>
                  <a:pt x="3239033" y="2693263"/>
                </a:lnTo>
                <a:lnTo>
                  <a:pt x="3239033" y="2698432"/>
                </a:lnTo>
                <a:lnTo>
                  <a:pt x="3240481" y="2699880"/>
                </a:lnTo>
                <a:lnTo>
                  <a:pt x="3243389" y="2697162"/>
                </a:lnTo>
                <a:lnTo>
                  <a:pt x="3246374" y="2699880"/>
                </a:lnTo>
                <a:lnTo>
                  <a:pt x="3247923" y="2698242"/>
                </a:lnTo>
                <a:lnTo>
                  <a:pt x="3247923" y="2693162"/>
                </a:lnTo>
                <a:lnTo>
                  <a:pt x="3783292" y="2211057"/>
                </a:lnTo>
                <a:lnTo>
                  <a:pt x="4318838" y="2693263"/>
                </a:lnTo>
                <a:lnTo>
                  <a:pt x="4318838" y="2698432"/>
                </a:lnTo>
                <a:lnTo>
                  <a:pt x="4320197" y="2699880"/>
                </a:lnTo>
                <a:lnTo>
                  <a:pt x="4323105" y="2697162"/>
                </a:lnTo>
                <a:lnTo>
                  <a:pt x="4326090" y="2699880"/>
                </a:lnTo>
                <a:lnTo>
                  <a:pt x="4327550" y="2698254"/>
                </a:lnTo>
                <a:lnTo>
                  <a:pt x="4327550" y="2693162"/>
                </a:lnTo>
                <a:lnTo>
                  <a:pt x="4863008" y="2211057"/>
                </a:lnTo>
                <a:lnTo>
                  <a:pt x="5400637" y="2695168"/>
                </a:lnTo>
                <a:lnTo>
                  <a:pt x="5400637" y="2288082"/>
                </a:lnTo>
                <a:close/>
              </a:path>
              <a:path w="5400675" h="5398134">
                <a:moveTo>
                  <a:pt x="5400637" y="1386459"/>
                </a:moveTo>
                <a:lnTo>
                  <a:pt x="4873714" y="911961"/>
                </a:lnTo>
                <a:lnTo>
                  <a:pt x="4863731" y="901649"/>
                </a:lnTo>
                <a:lnTo>
                  <a:pt x="4863008" y="902322"/>
                </a:lnTo>
                <a:lnTo>
                  <a:pt x="4862182" y="901649"/>
                </a:lnTo>
                <a:lnTo>
                  <a:pt x="4852213" y="911961"/>
                </a:lnTo>
                <a:lnTo>
                  <a:pt x="4323092" y="1388452"/>
                </a:lnTo>
                <a:lnTo>
                  <a:pt x="3793985" y="911961"/>
                </a:lnTo>
                <a:lnTo>
                  <a:pt x="3784015" y="901649"/>
                </a:lnTo>
                <a:lnTo>
                  <a:pt x="3783292" y="902322"/>
                </a:lnTo>
                <a:lnTo>
                  <a:pt x="3782555" y="901649"/>
                </a:lnTo>
                <a:lnTo>
                  <a:pt x="3772484" y="911961"/>
                </a:lnTo>
                <a:lnTo>
                  <a:pt x="3243376" y="1388452"/>
                </a:lnTo>
                <a:lnTo>
                  <a:pt x="2714269" y="911961"/>
                </a:lnTo>
                <a:lnTo>
                  <a:pt x="2704300" y="901649"/>
                </a:lnTo>
                <a:lnTo>
                  <a:pt x="2703563" y="902322"/>
                </a:lnTo>
                <a:lnTo>
                  <a:pt x="2702839" y="901649"/>
                </a:lnTo>
                <a:lnTo>
                  <a:pt x="2692768" y="911961"/>
                </a:lnTo>
                <a:lnTo>
                  <a:pt x="2163749" y="1388452"/>
                </a:lnTo>
                <a:lnTo>
                  <a:pt x="1634642" y="911961"/>
                </a:lnTo>
                <a:lnTo>
                  <a:pt x="1624571" y="901649"/>
                </a:lnTo>
                <a:lnTo>
                  <a:pt x="1623847" y="902322"/>
                </a:lnTo>
                <a:lnTo>
                  <a:pt x="1623123" y="901649"/>
                </a:lnTo>
                <a:lnTo>
                  <a:pt x="1613052" y="911961"/>
                </a:lnTo>
                <a:lnTo>
                  <a:pt x="1083945" y="1388452"/>
                </a:lnTo>
                <a:lnTo>
                  <a:pt x="554913" y="911961"/>
                </a:lnTo>
                <a:lnTo>
                  <a:pt x="544880" y="901649"/>
                </a:lnTo>
                <a:lnTo>
                  <a:pt x="544131" y="902322"/>
                </a:lnTo>
                <a:lnTo>
                  <a:pt x="543394" y="901649"/>
                </a:lnTo>
                <a:lnTo>
                  <a:pt x="533400" y="911961"/>
                </a:lnTo>
                <a:lnTo>
                  <a:pt x="0" y="1392262"/>
                </a:lnTo>
                <a:lnTo>
                  <a:pt x="0" y="1796808"/>
                </a:lnTo>
                <a:lnTo>
                  <a:pt x="1346" y="1798256"/>
                </a:lnTo>
                <a:lnTo>
                  <a:pt x="544131" y="1309522"/>
                </a:lnTo>
                <a:lnTo>
                  <a:pt x="1079690" y="1791627"/>
                </a:lnTo>
                <a:lnTo>
                  <a:pt x="1079690" y="1796808"/>
                </a:lnTo>
                <a:lnTo>
                  <a:pt x="1081049" y="1798256"/>
                </a:lnTo>
                <a:lnTo>
                  <a:pt x="1083945" y="1795538"/>
                </a:lnTo>
                <a:lnTo>
                  <a:pt x="1086942" y="1798256"/>
                </a:lnTo>
                <a:lnTo>
                  <a:pt x="1088491" y="1796618"/>
                </a:lnTo>
                <a:lnTo>
                  <a:pt x="1088491" y="1791538"/>
                </a:lnTo>
                <a:lnTo>
                  <a:pt x="1623860" y="1309522"/>
                </a:lnTo>
                <a:lnTo>
                  <a:pt x="2159406" y="1791627"/>
                </a:lnTo>
                <a:lnTo>
                  <a:pt x="2159406" y="1796808"/>
                </a:lnTo>
                <a:lnTo>
                  <a:pt x="2160765" y="1798256"/>
                </a:lnTo>
                <a:lnTo>
                  <a:pt x="2163762" y="1795538"/>
                </a:lnTo>
                <a:lnTo>
                  <a:pt x="2166658" y="1798256"/>
                </a:lnTo>
                <a:lnTo>
                  <a:pt x="2168207" y="1796618"/>
                </a:lnTo>
                <a:lnTo>
                  <a:pt x="2168207" y="1791538"/>
                </a:lnTo>
                <a:lnTo>
                  <a:pt x="2703576" y="1309522"/>
                </a:lnTo>
                <a:lnTo>
                  <a:pt x="3239033" y="1791627"/>
                </a:lnTo>
                <a:lnTo>
                  <a:pt x="3239033" y="1796808"/>
                </a:lnTo>
                <a:lnTo>
                  <a:pt x="3240481" y="1798256"/>
                </a:lnTo>
                <a:lnTo>
                  <a:pt x="3243389" y="1795538"/>
                </a:lnTo>
                <a:lnTo>
                  <a:pt x="3246374" y="1798256"/>
                </a:lnTo>
                <a:lnTo>
                  <a:pt x="3247923" y="1796618"/>
                </a:lnTo>
                <a:lnTo>
                  <a:pt x="3247923" y="1791538"/>
                </a:lnTo>
                <a:lnTo>
                  <a:pt x="3783292" y="1309522"/>
                </a:lnTo>
                <a:lnTo>
                  <a:pt x="4318838" y="1791627"/>
                </a:lnTo>
                <a:lnTo>
                  <a:pt x="4318838" y="1796808"/>
                </a:lnTo>
                <a:lnTo>
                  <a:pt x="4320197" y="1798256"/>
                </a:lnTo>
                <a:lnTo>
                  <a:pt x="4323105" y="1795538"/>
                </a:lnTo>
                <a:lnTo>
                  <a:pt x="4326090" y="1798256"/>
                </a:lnTo>
                <a:lnTo>
                  <a:pt x="4327550" y="1796618"/>
                </a:lnTo>
                <a:lnTo>
                  <a:pt x="4327550" y="1791538"/>
                </a:lnTo>
                <a:lnTo>
                  <a:pt x="4863008" y="1309522"/>
                </a:lnTo>
                <a:lnTo>
                  <a:pt x="5400637" y="1793633"/>
                </a:lnTo>
                <a:lnTo>
                  <a:pt x="5400637" y="1386459"/>
                </a:lnTo>
                <a:close/>
              </a:path>
              <a:path w="5400675" h="5398134">
                <a:moveTo>
                  <a:pt x="5400637" y="484822"/>
                </a:moveTo>
                <a:lnTo>
                  <a:pt x="4873714" y="10375"/>
                </a:lnTo>
                <a:lnTo>
                  <a:pt x="4863731" y="25"/>
                </a:lnTo>
                <a:lnTo>
                  <a:pt x="4863008" y="673"/>
                </a:lnTo>
                <a:lnTo>
                  <a:pt x="4862182" y="0"/>
                </a:lnTo>
                <a:lnTo>
                  <a:pt x="4852213" y="10350"/>
                </a:lnTo>
                <a:lnTo>
                  <a:pt x="4323092" y="486752"/>
                </a:lnTo>
                <a:lnTo>
                  <a:pt x="3793985" y="10350"/>
                </a:lnTo>
                <a:lnTo>
                  <a:pt x="3784015" y="0"/>
                </a:lnTo>
                <a:lnTo>
                  <a:pt x="3783292" y="673"/>
                </a:lnTo>
                <a:lnTo>
                  <a:pt x="3782555" y="0"/>
                </a:lnTo>
                <a:lnTo>
                  <a:pt x="3772484" y="10350"/>
                </a:lnTo>
                <a:lnTo>
                  <a:pt x="3243376" y="486765"/>
                </a:lnTo>
                <a:lnTo>
                  <a:pt x="2714269" y="10350"/>
                </a:lnTo>
                <a:lnTo>
                  <a:pt x="2704300" y="0"/>
                </a:lnTo>
                <a:lnTo>
                  <a:pt x="2703563" y="673"/>
                </a:lnTo>
                <a:lnTo>
                  <a:pt x="2702839" y="0"/>
                </a:lnTo>
                <a:lnTo>
                  <a:pt x="2692768" y="10350"/>
                </a:lnTo>
                <a:lnTo>
                  <a:pt x="2163749" y="486765"/>
                </a:lnTo>
                <a:lnTo>
                  <a:pt x="1634642" y="10350"/>
                </a:lnTo>
                <a:lnTo>
                  <a:pt x="1624571" y="12"/>
                </a:lnTo>
                <a:lnTo>
                  <a:pt x="1623847" y="685"/>
                </a:lnTo>
                <a:lnTo>
                  <a:pt x="1623123" y="12"/>
                </a:lnTo>
                <a:lnTo>
                  <a:pt x="1613052" y="10363"/>
                </a:lnTo>
                <a:lnTo>
                  <a:pt x="1083945" y="486778"/>
                </a:lnTo>
                <a:lnTo>
                  <a:pt x="554913" y="10363"/>
                </a:lnTo>
                <a:lnTo>
                  <a:pt x="544880" y="12"/>
                </a:lnTo>
                <a:lnTo>
                  <a:pt x="544131" y="685"/>
                </a:lnTo>
                <a:lnTo>
                  <a:pt x="543394" y="12"/>
                </a:lnTo>
                <a:lnTo>
                  <a:pt x="533400" y="10363"/>
                </a:lnTo>
                <a:lnTo>
                  <a:pt x="0" y="490677"/>
                </a:lnTo>
                <a:lnTo>
                  <a:pt x="0" y="895223"/>
                </a:lnTo>
                <a:lnTo>
                  <a:pt x="1346" y="896607"/>
                </a:lnTo>
                <a:lnTo>
                  <a:pt x="544131" y="407860"/>
                </a:lnTo>
                <a:lnTo>
                  <a:pt x="1079690" y="890041"/>
                </a:lnTo>
                <a:lnTo>
                  <a:pt x="1079690" y="895184"/>
                </a:lnTo>
                <a:lnTo>
                  <a:pt x="1081049" y="896607"/>
                </a:lnTo>
                <a:lnTo>
                  <a:pt x="1083945" y="893978"/>
                </a:lnTo>
                <a:lnTo>
                  <a:pt x="1086942" y="896607"/>
                </a:lnTo>
                <a:lnTo>
                  <a:pt x="1088491" y="895045"/>
                </a:lnTo>
                <a:lnTo>
                  <a:pt x="1088491" y="889939"/>
                </a:lnTo>
                <a:lnTo>
                  <a:pt x="1623860" y="407860"/>
                </a:lnTo>
                <a:lnTo>
                  <a:pt x="2159406" y="890041"/>
                </a:lnTo>
                <a:lnTo>
                  <a:pt x="2159406" y="895184"/>
                </a:lnTo>
                <a:lnTo>
                  <a:pt x="2160765" y="896607"/>
                </a:lnTo>
                <a:lnTo>
                  <a:pt x="2163762" y="893978"/>
                </a:lnTo>
                <a:lnTo>
                  <a:pt x="2166658" y="896607"/>
                </a:lnTo>
                <a:lnTo>
                  <a:pt x="2168207" y="895045"/>
                </a:lnTo>
                <a:lnTo>
                  <a:pt x="2168207" y="889939"/>
                </a:lnTo>
                <a:lnTo>
                  <a:pt x="2703576" y="407860"/>
                </a:lnTo>
                <a:lnTo>
                  <a:pt x="3239033" y="890041"/>
                </a:lnTo>
                <a:lnTo>
                  <a:pt x="3239033" y="895184"/>
                </a:lnTo>
                <a:lnTo>
                  <a:pt x="3240481" y="896607"/>
                </a:lnTo>
                <a:lnTo>
                  <a:pt x="3243389" y="893978"/>
                </a:lnTo>
                <a:lnTo>
                  <a:pt x="3246374" y="896607"/>
                </a:lnTo>
                <a:lnTo>
                  <a:pt x="3247923" y="895045"/>
                </a:lnTo>
                <a:lnTo>
                  <a:pt x="3247923" y="889939"/>
                </a:lnTo>
                <a:lnTo>
                  <a:pt x="3783292" y="407860"/>
                </a:lnTo>
                <a:lnTo>
                  <a:pt x="4318838" y="890041"/>
                </a:lnTo>
                <a:lnTo>
                  <a:pt x="4318838" y="895184"/>
                </a:lnTo>
                <a:lnTo>
                  <a:pt x="4320197" y="896607"/>
                </a:lnTo>
                <a:lnTo>
                  <a:pt x="4323105" y="893978"/>
                </a:lnTo>
                <a:lnTo>
                  <a:pt x="4326090" y="896607"/>
                </a:lnTo>
                <a:lnTo>
                  <a:pt x="4327550" y="895045"/>
                </a:lnTo>
                <a:lnTo>
                  <a:pt x="4327550" y="889939"/>
                </a:lnTo>
                <a:lnTo>
                  <a:pt x="4863008" y="407860"/>
                </a:lnTo>
                <a:lnTo>
                  <a:pt x="5400637" y="891997"/>
                </a:lnTo>
                <a:lnTo>
                  <a:pt x="5400637" y="484822"/>
                </a:lnTo>
                <a:close/>
              </a:path>
            </a:pathLst>
          </a:custGeom>
          <a:solidFill>
            <a:srgbClr val="F4172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5">
            <a:extLst>
              <a:ext uri="{FF2B5EF4-FFF2-40B4-BE49-F238E27FC236}">
                <a16:creationId xmlns:a16="http://schemas.microsoft.com/office/drawing/2014/main" id="{09B07F9A-1984-D4D7-88C4-05731D395BB4}"/>
              </a:ext>
            </a:extLst>
          </p:cNvPr>
          <p:cNvSpPr/>
          <p:nvPr/>
        </p:nvSpPr>
        <p:spPr>
          <a:xfrm>
            <a:off x="17145000" y="4739978"/>
            <a:ext cx="5549632" cy="5547022"/>
          </a:xfrm>
          <a:custGeom>
            <a:avLst/>
            <a:gdLst/>
            <a:ahLst/>
            <a:cxnLst/>
            <a:rect l="l" t="t" r="r" b="b"/>
            <a:pathLst>
              <a:path w="5400675" h="5398134">
                <a:moveTo>
                  <a:pt x="5400637" y="4992954"/>
                </a:moveTo>
                <a:lnTo>
                  <a:pt x="4873714" y="4518457"/>
                </a:lnTo>
                <a:lnTo>
                  <a:pt x="4863731" y="4508119"/>
                </a:lnTo>
                <a:lnTo>
                  <a:pt x="4863008" y="4508754"/>
                </a:lnTo>
                <a:lnTo>
                  <a:pt x="4862182" y="4508119"/>
                </a:lnTo>
                <a:lnTo>
                  <a:pt x="4852213" y="4518457"/>
                </a:lnTo>
                <a:lnTo>
                  <a:pt x="4323092" y="4994859"/>
                </a:lnTo>
                <a:lnTo>
                  <a:pt x="3793985" y="4518457"/>
                </a:lnTo>
                <a:lnTo>
                  <a:pt x="3784015" y="4508119"/>
                </a:lnTo>
                <a:lnTo>
                  <a:pt x="3783292" y="4508754"/>
                </a:lnTo>
                <a:lnTo>
                  <a:pt x="3782555" y="4508119"/>
                </a:lnTo>
                <a:lnTo>
                  <a:pt x="3772484" y="4518457"/>
                </a:lnTo>
                <a:lnTo>
                  <a:pt x="3243376" y="4994859"/>
                </a:lnTo>
                <a:lnTo>
                  <a:pt x="2714269" y="4518457"/>
                </a:lnTo>
                <a:lnTo>
                  <a:pt x="2704300" y="4508119"/>
                </a:lnTo>
                <a:lnTo>
                  <a:pt x="2703563" y="4508754"/>
                </a:lnTo>
                <a:lnTo>
                  <a:pt x="2702839" y="4508119"/>
                </a:lnTo>
                <a:lnTo>
                  <a:pt x="2692768" y="4518457"/>
                </a:lnTo>
                <a:lnTo>
                  <a:pt x="2163749" y="4994859"/>
                </a:lnTo>
                <a:lnTo>
                  <a:pt x="1634642" y="4518457"/>
                </a:lnTo>
                <a:lnTo>
                  <a:pt x="1624571" y="4508119"/>
                </a:lnTo>
                <a:lnTo>
                  <a:pt x="1623847" y="4508754"/>
                </a:lnTo>
                <a:lnTo>
                  <a:pt x="1623123" y="4508119"/>
                </a:lnTo>
                <a:lnTo>
                  <a:pt x="1613052" y="4518457"/>
                </a:lnTo>
                <a:lnTo>
                  <a:pt x="1083945" y="4994859"/>
                </a:lnTo>
                <a:lnTo>
                  <a:pt x="554913" y="4518457"/>
                </a:lnTo>
                <a:lnTo>
                  <a:pt x="544880" y="4508119"/>
                </a:lnTo>
                <a:lnTo>
                  <a:pt x="544131" y="4508754"/>
                </a:lnTo>
                <a:lnTo>
                  <a:pt x="543394" y="4508119"/>
                </a:lnTo>
                <a:lnTo>
                  <a:pt x="533400" y="4518457"/>
                </a:lnTo>
                <a:lnTo>
                  <a:pt x="0" y="4998758"/>
                </a:lnTo>
                <a:lnTo>
                  <a:pt x="0" y="5397589"/>
                </a:lnTo>
                <a:lnTo>
                  <a:pt x="9283" y="5397589"/>
                </a:lnTo>
                <a:lnTo>
                  <a:pt x="544131" y="4916017"/>
                </a:lnTo>
                <a:lnTo>
                  <a:pt x="1079055" y="5397589"/>
                </a:lnTo>
                <a:lnTo>
                  <a:pt x="1089025" y="5397589"/>
                </a:lnTo>
                <a:lnTo>
                  <a:pt x="1623847" y="4916017"/>
                </a:lnTo>
                <a:lnTo>
                  <a:pt x="2158771" y="5397589"/>
                </a:lnTo>
                <a:lnTo>
                  <a:pt x="2168753" y="5397589"/>
                </a:lnTo>
                <a:lnTo>
                  <a:pt x="2703576" y="4916017"/>
                </a:lnTo>
                <a:lnTo>
                  <a:pt x="3238398" y="5397589"/>
                </a:lnTo>
                <a:lnTo>
                  <a:pt x="3248380" y="5397589"/>
                </a:lnTo>
                <a:lnTo>
                  <a:pt x="3783292" y="4916017"/>
                </a:lnTo>
                <a:lnTo>
                  <a:pt x="4318114" y="5397589"/>
                </a:lnTo>
                <a:lnTo>
                  <a:pt x="4328096" y="5397589"/>
                </a:lnTo>
                <a:lnTo>
                  <a:pt x="4863008" y="4916017"/>
                </a:lnTo>
                <a:lnTo>
                  <a:pt x="5397830" y="5397589"/>
                </a:lnTo>
                <a:lnTo>
                  <a:pt x="5400637" y="5397589"/>
                </a:lnTo>
                <a:lnTo>
                  <a:pt x="5400637" y="4992954"/>
                </a:lnTo>
                <a:close/>
              </a:path>
              <a:path w="5400675" h="5398134">
                <a:moveTo>
                  <a:pt x="5400637" y="4091330"/>
                </a:moveTo>
                <a:lnTo>
                  <a:pt x="4873714" y="3616833"/>
                </a:lnTo>
                <a:lnTo>
                  <a:pt x="4863731" y="3606495"/>
                </a:lnTo>
                <a:lnTo>
                  <a:pt x="4863008" y="3607130"/>
                </a:lnTo>
                <a:lnTo>
                  <a:pt x="4862182" y="3606495"/>
                </a:lnTo>
                <a:lnTo>
                  <a:pt x="4852213" y="3616833"/>
                </a:lnTo>
                <a:lnTo>
                  <a:pt x="4323092" y="4093324"/>
                </a:lnTo>
                <a:lnTo>
                  <a:pt x="3793985" y="3616833"/>
                </a:lnTo>
                <a:lnTo>
                  <a:pt x="3784015" y="3606495"/>
                </a:lnTo>
                <a:lnTo>
                  <a:pt x="3783292" y="3607130"/>
                </a:lnTo>
                <a:lnTo>
                  <a:pt x="3782555" y="3606495"/>
                </a:lnTo>
                <a:lnTo>
                  <a:pt x="3772484" y="3616833"/>
                </a:lnTo>
                <a:lnTo>
                  <a:pt x="3243376" y="4093324"/>
                </a:lnTo>
                <a:lnTo>
                  <a:pt x="2714269" y="3616833"/>
                </a:lnTo>
                <a:lnTo>
                  <a:pt x="2704300" y="3606495"/>
                </a:lnTo>
                <a:lnTo>
                  <a:pt x="2703563" y="3607130"/>
                </a:lnTo>
                <a:lnTo>
                  <a:pt x="2702839" y="3606495"/>
                </a:lnTo>
                <a:lnTo>
                  <a:pt x="2692768" y="3616833"/>
                </a:lnTo>
                <a:lnTo>
                  <a:pt x="2163749" y="4093324"/>
                </a:lnTo>
                <a:lnTo>
                  <a:pt x="1634642" y="3616833"/>
                </a:lnTo>
                <a:lnTo>
                  <a:pt x="1624571" y="3606495"/>
                </a:lnTo>
                <a:lnTo>
                  <a:pt x="1623847" y="3607130"/>
                </a:lnTo>
                <a:lnTo>
                  <a:pt x="1623123" y="3606495"/>
                </a:lnTo>
                <a:lnTo>
                  <a:pt x="1613052" y="3616833"/>
                </a:lnTo>
                <a:lnTo>
                  <a:pt x="1083945" y="4093324"/>
                </a:lnTo>
                <a:lnTo>
                  <a:pt x="554913" y="3616833"/>
                </a:lnTo>
                <a:lnTo>
                  <a:pt x="544880" y="3606495"/>
                </a:lnTo>
                <a:lnTo>
                  <a:pt x="544131" y="3607130"/>
                </a:lnTo>
                <a:lnTo>
                  <a:pt x="543394" y="3606495"/>
                </a:lnTo>
                <a:lnTo>
                  <a:pt x="533400" y="3616833"/>
                </a:lnTo>
                <a:lnTo>
                  <a:pt x="0" y="4097134"/>
                </a:lnTo>
                <a:lnTo>
                  <a:pt x="0" y="4501680"/>
                </a:lnTo>
                <a:lnTo>
                  <a:pt x="1346" y="4503128"/>
                </a:lnTo>
                <a:lnTo>
                  <a:pt x="544131" y="4014305"/>
                </a:lnTo>
                <a:lnTo>
                  <a:pt x="1079690" y="4496511"/>
                </a:lnTo>
                <a:lnTo>
                  <a:pt x="1079690" y="4501680"/>
                </a:lnTo>
                <a:lnTo>
                  <a:pt x="1081049" y="4503128"/>
                </a:lnTo>
                <a:lnTo>
                  <a:pt x="1083945" y="4500410"/>
                </a:lnTo>
                <a:lnTo>
                  <a:pt x="1086942" y="4503128"/>
                </a:lnTo>
                <a:lnTo>
                  <a:pt x="1088491" y="4501502"/>
                </a:lnTo>
                <a:lnTo>
                  <a:pt x="1088491" y="4496409"/>
                </a:lnTo>
                <a:lnTo>
                  <a:pt x="1623860" y="4014305"/>
                </a:lnTo>
                <a:lnTo>
                  <a:pt x="2159406" y="4496511"/>
                </a:lnTo>
                <a:lnTo>
                  <a:pt x="2159406" y="4501680"/>
                </a:lnTo>
                <a:lnTo>
                  <a:pt x="2160765" y="4503128"/>
                </a:lnTo>
                <a:lnTo>
                  <a:pt x="2163762" y="4500410"/>
                </a:lnTo>
                <a:lnTo>
                  <a:pt x="2166658" y="4503128"/>
                </a:lnTo>
                <a:lnTo>
                  <a:pt x="2168207" y="4501502"/>
                </a:lnTo>
                <a:lnTo>
                  <a:pt x="2168207" y="4496409"/>
                </a:lnTo>
                <a:lnTo>
                  <a:pt x="2703576" y="4014305"/>
                </a:lnTo>
                <a:lnTo>
                  <a:pt x="3239033" y="4496511"/>
                </a:lnTo>
                <a:lnTo>
                  <a:pt x="3239033" y="4501680"/>
                </a:lnTo>
                <a:lnTo>
                  <a:pt x="3240481" y="4503128"/>
                </a:lnTo>
                <a:lnTo>
                  <a:pt x="3243389" y="4500410"/>
                </a:lnTo>
                <a:lnTo>
                  <a:pt x="3246374" y="4503128"/>
                </a:lnTo>
                <a:lnTo>
                  <a:pt x="3247923" y="4501502"/>
                </a:lnTo>
                <a:lnTo>
                  <a:pt x="3247923" y="4496409"/>
                </a:lnTo>
                <a:lnTo>
                  <a:pt x="3783292" y="4014305"/>
                </a:lnTo>
                <a:lnTo>
                  <a:pt x="4318838" y="4496511"/>
                </a:lnTo>
                <a:lnTo>
                  <a:pt x="4318838" y="4501680"/>
                </a:lnTo>
                <a:lnTo>
                  <a:pt x="4320197" y="4503128"/>
                </a:lnTo>
                <a:lnTo>
                  <a:pt x="4323105" y="4500410"/>
                </a:lnTo>
                <a:lnTo>
                  <a:pt x="4326090" y="4503128"/>
                </a:lnTo>
                <a:lnTo>
                  <a:pt x="4327550" y="4501502"/>
                </a:lnTo>
                <a:lnTo>
                  <a:pt x="4327550" y="4496409"/>
                </a:lnTo>
                <a:lnTo>
                  <a:pt x="4863008" y="4014305"/>
                </a:lnTo>
                <a:lnTo>
                  <a:pt x="5400637" y="4498505"/>
                </a:lnTo>
                <a:lnTo>
                  <a:pt x="5400637" y="4091330"/>
                </a:lnTo>
                <a:close/>
              </a:path>
              <a:path w="5400675" h="5398134">
                <a:moveTo>
                  <a:pt x="5400637" y="3189617"/>
                </a:moveTo>
                <a:lnTo>
                  <a:pt x="4873714" y="2715209"/>
                </a:lnTo>
                <a:lnTo>
                  <a:pt x="4863731" y="2704871"/>
                </a:lnTo>
                <a:lnTo>
                  <a:pt x="4863008" y="2705506"/>
                </a:lnTo>
                <a:lnTo>
                  <a:pt x="4862182" y="2704871"/>
                </a:lnTo>
                <a:lnTo>
                  <a:pt x="4852213" y="2715209"/>
                </a:lnTo>
                <a:lnTo>
                  <a:pt x="4323092" y="3191611"/>
                </a:lnTo>
                <a:lnTo>
                  <a:pt x="3793985" y="2715209"/>
                </a:lnTo>
                <a:lnTo>
                  <a:pt x="3784015" y="2704871"/>
                </a:lnTo>
                <a:lnTo>
                  <a:pt x="3783292" y="2705506"/>
                </a:lnTo>
                <a:lnTo>
                  <a:pt x="3782555" y="2704871"/>
                </a:lnTo>
                <a:lnTo>
                  <a:pt x="3772484" y="2715209"/>
                </a:lnTo>
                <a:lnTo>
                  <a:pt x="3243376" y="3191611"/>
                </a:lnTo>
                <a:lnTo>
                  <a:pt x="2714269" y="2715209"/>
                </a:lnTo>
                <a:lnTo>
                  <a:pt x="2704300" y="2704871"/>
                </a:lnTo>
                <a:lnTo>
                  <a:pt x="2703563" y="2705506"/>
                </a:lnTo>
                <a:lnTo>
                  <a:pt x="2702839" y="2704871"/>
                </a:lnTo>
                <a:lnTo>
                  <a:pt x="2692768" y="2715209"/>
                </a:lnTo>
                <a:lnTo>
                  <a:pt x="2163749" y="3191611"/>
                </a:lnTo>
                <a:lnTo>
                  <a:pt x="1634642" y="2715209"/>
                </a:lnTo>
                <a:lnTo>
                  <a:pt x="1624571" y="2704871"/>
                </a:lnTo>
                <a:lnTo>
                  <a:pt x="1623847" y="2705506"/>
                </a:lnTo>
                <a:lnTo>
                  <a:pt x="1623123" y="2704871"/>
                </a:lnTo>
                <a:lnTo>
                  <a:pt x="1613052" y="2715209"/>
                </a:lnTo>
                <a:lnTo>
                  <a:pt x="1083945" y="3191611"/>
                </a:lnTo>
                <a:lnTo>
                  <a:pt x="554913" y="2715209"/>
                </a:lnTo>
                <a:lnTo>
                  <a:pt x="544880" y="2704871"/>
                </a:lnTo>
                <a:lnTo>
                  <a:pt x="544131" y="2705506"/>
                </a:lnTo>
                <a:lnTo>
                  <a:pt x="543394" y="2704871"/>
                </a:lnTo>
                <a:lnTo>
                  <a:pt x="533400" y="2715209"/>
                </a:lnTo>
                <a:lnTo>
                  <a:pt x="0" y="3195510"/>
                </a:lnTo>
                <a:lnTo>
                  <a:pt x="0" y="3600056"/>
                </a:lnTo>
                <a:lnTo>
                  <a:pt x="1346" y="3601504"/>
                </a:lnTo>
                <a:lnTo>
                  <a:pt x="544131" y="3112681"/>
                </a:lnTo>
                <a:lnTo>
                  <a:pt x="1079690" y="3594887"/>
                </a:lnTo>
                <a:lnTo>
                  <a:pt x="1079690" y="3600056"/>
                </a:lnTo>
                <a:lnTo>
                  <a:pt x="1081049" y="3601504"/>
                </a:lnTo>
                <a:lnTo>
                  <a:pt x="1083945" y="3598875"/>
                </a:lnTo>
                <a:lnTo>
                  <a:pt x="1086942" y="3601504"/>
                </a:lnTo>
                <a:lnTo>
                  <a:pt x="1088491" y="3599878"/>
                </a:lnTo>
                <a:lnTo>
                  <a:pt x="1088491" y="3594785"/>
                </a:lnTo>
                <a:lnTo>
                  <a:pt x="1623860" y="3112681"/>
                </a:lnTo>
                <a:lnTo>
                  <a:pt x="2159406" y="3594887"/>
                </a:lnTo>
                <a:lnTo>
                  <a:pt x="2159406" y="3600056"/>
                </a:lnTo>
                <a:lnTo>
                  <a:pt x="2160765" y="3601504"/>
                </a:lnTo>
                <a:lnTo>
                  <a:pt x="2163762" y="3598875"/>
                </a:lnTo>
                <a:lnTo>
                  <a:pt x="2166658" y="3601504"/>
                </a:lnTo>
                <a:lnTo>
                  <a:pt x="2168207" y="3599878"/>
                </a:lnTo>
                <a:lnTo>
                  <a:pt x="2168207" y="3594785"/>
                </a:lnTo>
                <a:lnTo>
                  <a:pt x="2703576" y="3112681"/>
                </a:lnTo>
                <a:lnTo>
                  <a:pt x="3239033" y="3594887"/>
                </a:lnTo>
                <a:lnTo>
                  <a:pt x="3239033" y="3600056"/>
                </a:lnTo>
                <a:lnTo>
                  <a:pt x="3240481" y="3601504"/>
                </a:lnTo>
                <a:lnTo>
                  <a:pt x="3243389" y="3598875"/>
                </a:lnTo>
                <a:lnTo>
                  <a:pt x="3246374" y="3601504"/>
                </a:lnTo>
                <a:lnTo>
                  <a:pt x="3247923" y="3599878"/>
                </a:lnTo>
                <a:lnTo>
                  <a:pt x="3247923" y="3594785"/>
                </a:lnTo>
                <a:lnTo>
                  <a:pt x="3783292" y="3112681"/>
                </a:lnTo>
                <a:lnTo>
                  <a:pt x="4318838" y="3594887"/>
                </a:lnTo>
                <a:lnTo>
                  <a:pt x="4318838" y="3600056"/>
                </a:lnTo>
                <a:lnTo>
                  <a:pt x="4320197" y="3601504"/>
                </a:lnTo>
                <a:lnTo>
                  <a:pt x="4323105" y="3598875"/>
                </a:lnTo>
                <a:lnTo>
                  <a:pt x="4326090" y="3601504"/>
                </a:lnTo>
                <a:lnTo>
                  <a:pt x="4327550" y="3599878"/>
                </a:lnTo>
                <a:lnTo>
                  <a:pt x="4327550" y="3594785"/>
                </a:lnTo>
                <a:lnTo>
                  <a:pt x="4863008" y="3112681"/>
                </a:lnTo>
                <a:lnTo>
                  <a:pt x="5400637" y="3596881"/>
                </a:lnTo>
                <a:lnTo>
                  <a:pt x="5400637" y="3189617"/>
                </a:lnTo>
                <a:close/>
              </a:path>
              <a:path w="5400675" h="5398134">
                <a:moveTo>
                  <a:pt x="5400637" y="2288082"/>
                </a:moveTo>
                <a:lnTo>
                  <a:pt x="4873714" y="1813585"/>
                </a:lnTo>
                <a:lnTo>
                  <a:pt x="4863731" y="1803247"/>
                </a:lnTo>
                <a:lnTo>
                  <a:pt x="4863008" y="1803971"/>
                </a:lnTo>
                <a:lnTo>
                  <a:pt x="4862182" y="1803247"/>
                </a:lnTo>
                <a:lnTo>
                  <a:pt x="4852213" y="1813585"/>
                </a:lnTo>
                <a:lnTo>
                  <a:pt x="4323092" y="2289987"/>
                </a:lnTo>
                <a:lnTo>
                  <a:pt x="3793985" y="1813585"/>
                </a:lnTo>
                <a:lnTo>
                  <a:pt x="3784015" y="1803247"/>
                </a:lnTo>
                <a:lnTo>
                  <a:pt x="3783292" y="1803971"/>
                </a:lnTo>
                <a:lnTo>
                  <a:pt x="3782555" y="1803247"/>
                </a:lnTo>
                <a:lnTo>
                  <a:pt x="3772484" y="1813585"/>
                </a:lnTo>
                <a:lnTo>
                  <a:pt x="3243376" y="2289987"/>
                </a:lnTo>
                <a:lnTo>
                  <a:pt x="2714269" y="1813585"/>
                </a:lnTo>
                <a:lnTo>
                  <a:pt x="2704300" y="1803247"/>
                </a:lnTo>
                <a:lnTo>
                  <a:pt x="2703563" y="1803971"/>
                </a:lnTo>
                <a:lnTo>
                  <a:pt x="2702839" y="1803247"/>
                </a:lnTo>
                <a:lnTo>
                  <a:pt x="2692768" y="1813585"/>
                </a:lnTo>
                <a:lnTo>
                  <a:pt x="2163749" y="2289987"/>
                </a:lnTo>
                <a:lnTo>
                  <a:pt x="1634642" y="1813585"/>
                </a:lnTo>
                <a:lnTo>
                  <a:pt x="1624571" y="1803247"/>
                </a:lnTo>
                <a:lnTo>
                  <a:pt x="1623847" y="1803971"/>
                </a:lnTo>
                <a:lnTo>
                  <a:pt x="1623123" y="1803247"/>
                </a:lnTo>
                <a:lnTo>
                  <a:pt x="1613052" y="1813585"/>
                </a:lnTo>
                <a:lnTo>
                  <a:pt x="1083945" y="2289987"/>
                </a:lnTo>
                <a:lnTo>
                  <a:pt x="554913" y="1813585"/>
                </a:lnTo>
                <a:lnTo>
                  <a:pt x="544880" y="1803247"/>
                </a:lnTo>
                <a:lnTo>
                  <a:pt x="544131" y="1803971"/>
                </a:lnTo>
                <a:lnTo>
                  <a:pt x="543394" y="1803247"/>
                </a:lnTo>
                <a:lnTo>
                  <a:pt x="533400" y="1813585"/>
                </a:lnTo>
                <a:lnTo>
                  <a:pt x="0" y="2293886"/>
                </a:lnTo>
                <a:lnTo>
                  <a:pt x="0" y="2698432"/>
                </a:lnTo>
                <a:lnTo>
                  <a:pt x="1346" y="2699880"/>
                </a:lnTo>
                <a:lnTo>
                  <a:pt x="544131" y="2211057"/>
                </a:lnTo>
                <a:lnTo>
                  <a:pt x="1079690" y="2693263"/>
                </a:lnTo>
                <a:lnTo>
                  <a:pt x="1079690" y="2698432"/>
                </a:lnTo>
                <a:lnTo>
                  <a:pt x="1081049" y="2699880"/>
                </a:lnTo>
                <a:lnTo>
                  <a:pt x="1083945" y="2697162"/>
                </a:lnTo>
                <a:lnTo>
                  <a:pt x="1086942" y="2699880"/>
                </a:lnTo>
                <a:lnTo>
                  <a:pt x="1088491" y="2698242"/>
                </a:lnTo>
                <a:lnTo>
                  <a:pt x="1088491" y="2693162"/>
                </a:lnTo>
                <a:lnTo>
                  <a:pt x="1623860" y="2211057"/>
                </a:lnTo>
                <a:lnTo>
                  <a:pt x="2159406" y="2693263"/>
                </a:lnTo>
                <a:lnTo>
                  <a:pt x="2159406" y="2698432"/>
                </a:lnTo>
                <a:lnTo>
                  <a:pt x="2160765" y="2699880"/>
                </a:lnTo>
                <a:lnTo>
                  <a:pt x="2163762" y="2697162"/>
                </a:lnTo>
                <a:lnTo>
                  <a:pt x="2166658" y="2699880"/>
                </a:lnTo>
                <a:lnTo>
                  <a:pt x="2168207" y="2698242"/>
                </a:lnTo>
                <a:lnTo>
                  <a:pt x="2168207" y="2693162"/>
                </a:lnTo>
                <a:lnTo>
                  <a:pt x="2703576" y="2211057"/>
                </a:lnTo>
                <a:lnTo>
                  <a:pt x="3239033" y="2693263"/>
                </a:lnTo>
                <a:lnTo>
                  <a:pt x="3239033" y="2698432"/>
                </a:lnTo>
                <a:lnTo>
                  <a:pt x="3240481" y="2699880"/>
                </a:lnTo>
                <a:lnTo>
                  <a:pt x="3243389" y="2697162"/>
                </a:lnTo>
                <a:lnTo>
                  <a:pt x="3246374" y="2699880"/>
                </a:lnTo>
                <a:lnTo>
                  <a:pt x="3247923" y="2698242"/>
                </a:lnTo>
                <a:lnTo>
                  <a:pt x="3247923" y="2693162"/>
                </a:lnTo>
                <a:lnTo>
                  <a:pt x="3783292" y="2211057"/>
                </a:lnTo>
                <a:lnTo>
                  <a:pt x="4318838" y="2693263"/>
                </a:lnTo>
                <a:lnTo>
                  <a:pt x="4318838" y="2698432"/>
                </a:lnTo>
                <a:lnTo>
                  <a:pt x="4320197" y="2699880"/>
                </a:lnTo>
                <a:lnTo>
                  <a:pt x="4323105" y="2697162"/>
                </a:lnTo>
                <a:lnTo>
                  <a:pt x="4326090" y="2699880"/>
                </a:lnTo>
                <a:lnTo>
                  <a:pt x="4327550" y="2698254"/>
                </a:lnTo>
                <a:lnTo>
                  <a:pt x="4327550" y="2693162"/>
                </a:lnTo>
                <a:lnTo>
                  <a:pt x="4863008" y="2211057"/>
                </a:lnTo>
                <a:lnTo>
                  <a:pt x="5400637" y="2695168"/>
                </a:lnTo>
                <a:lnTo>
                  <a:pt x="5400637" y="2288082"/>
                </a:lnTo>
                <a:close/>
              </a:path>
              <a:path w="5400675" h="5398134">
                <a:moveTo>
                  <a:pt x="5400637" y="1386459"/>
                </a:moveTo>
                <a:lnTo>
                  <a:pt x="4873714" y="911961"/>
                </a:lnTo>
                <a:lnTo>
                  <a:pt x="4863731" y="901649"/>
                </a:lnTo>
                <a:lnTo>
                  <a:pt x="4863008" y="902322"/>
                </a:lnTo>
                <a:lnTo>
                  <a:pt x="4862182" y="901649"/>
                </a:lnTo>
                <a:lnTo>
                  <a:pt x="4852213" y="911961"/>
                </a:lnTo>
                <a:lnTo>
                  <a:pt x="4323092" y="1388452"/>
                </a:lnTo>
                <a:lnTo>
                  <a:pt x="3793985" y="911961"/>
                </a:lnTo>
                <a:lnTo>
                  <a:pt x="3784015" y="901649"/>
                </a:lnTo>
                <a:lnTo>
                  <a:pt x="3783292" y="902322"/>
                </a:lnTo>
                <a:lnTo>
                  <a:pt x="3782555" y="901649"/>
                </a:lnTo>
                <a:lnTo>
                  <a:pt x="3772484" y="911961"/>
                </a:lnTo>
                <a:lnTo>
                  <a:pt x="3243376" y="1388452"/>
                </a:lnTo>
                <a:lnTo>
                  <a:pt x="2714269" y="911961"/>
                </a:lnTo>
                <a:lnTo>
                  <a:pt x="2704300" y="901649"/>
                </a:lnTo>
                <a:lnTo>
                  <a:pt x="2703563" y="902322"/>
                </a:lnTo>
                <a:lnTo>
                  <a:pt x="2702839" y="901649"/>
                </a:lnTo>
                <a:lnTo>
                  <a:pt x="2692768" y="911961"/>
                </a:lnTo>
                <a:lnTo>
                  <a:pt x="2163749" y="1388452"/>
                </a:lnTo>
                <a:lnTo>
                  <a:pt x="1634642" y="911961"/>
                </a:lnTo>
                <a:lnTo>
                  <a:pt x="1624571" y="901649"/>
                </a:lnTo>
                <a:lnTo>
                  <a:pt x="1623847" y="902322"/>
                </a:lnTo>
                <a:lnTo>
                  <a:pt x="1623123" y="901649"/>
                </a:lnTo>
                <a:lnTo>
                  <a:pt x="1613052" y="911961"/>
                </a:lnTo>
                <a:lnTo>
                  <a:pt x="1083945" y="1388452"/>
                </a:lnTo>
                <a:lnTo>
                  <a:pt x="554913" y="911961"/>
                </a:lnTo>
                <a:lnTo>
                  <a:pt x="544880" y="901649"/>
                </a:lnTo>
                <a:lnTo>
                  <a:pt x="544131" y="902322"/>
                </a:lnTo>
                <a:lnTo>
                  <a:pt x="543394" y="901649"/>
                </a:lnTo>
                <a:lnTo>
                  <a:pt x="533400" y="911961"/>
                </a:lnTo>
                <a:lnTo>
                  <a:pt x="0" y="1392262"/>
                </a:lnTo>
                <a:lnTo>
                  <a:pt x="0" y="1796808"/>
                </a:lnTo>
                <a:lnTo>
                  <a:pt x="1346" y="1798256"/>
                </a:lnTo>
                <a:lnTo>
                  <a:pt x="544131" y="1309522"/>
                </a:lnTo>
                <a:lnTo>
                  <a:pt x="1079690" y="1791627"/>
                </a:lnTo>
                <a:lnTo>
                  <a:pt x="1079690" y="1796808"/>
                </a:lnTo>
                <a:lnTo>
                  <a:pt x="1081049" y="1798256"/>
                </a:lnTo>
                <a:lnTo>
                  <a:pt x="1083945" y="1795538"/>
                </a:lnTo>
                <a:lnTo>
                  <a:pt x="1086942" y="1798256"/>
                </a:lnTo>
                <a:lnTo>
                  <a:pt x="1088491" y="1796618"/>
                </a:lnTo>
                <a:lnTo>
                  <a:pt x="1088491" y="1791538"/>
                </a:lnTo>
                <a:lnTo>
                  <a:pt x="1623860" y="1309522"/>
                </a:lnTo>
                <a:lnTo>
                  <a:pt x="2159406" y="1791627"/>
                </a:lnTo>
                <a:lnTo>
                  <a:pt x="2159406" y="1796808"/>
                </a:lnTo>
                <a:lnTo>
                  <a:pt x="2160765" y="1798256"/>
                </a:lnTo>
                <a:lnTo>
                  <a:pt x="2163762" y="1795538"/>
                </a:lnTo>
                <a:lnTo>
                  <a:pt x="2166658" y="1798256"/>
                </a:lnTo>
                <a:lnTo>
                  <a:pt x="2168207" y="1796618"/>
                </a:lnTo>
                <a:lnTo>
                  <a:pt x="2168207" y="1791538"/>
                </a:lnTo>
                <a:lnTo>
                  <a:pt x="2703576" y="1309522"/>
                </a:lnTo>
                <a:lnTo>
                  <a:pt x="3239033" y="1791627"/>
                </a:lnTo>
                <a:lnTo>
                  <a:pt x="3239033" y="1796808"/>
                </a:lnTo>
                <a:lnTo>
                  <a:pt x="3240481" y="1798256"/>
                </a:lnTo>
                <a:lnTo>
                  <a:pt x="3243389" y="1795538"/>
                </a:lnTo>
                <a:lnTo>
                  <a:pt x="3246374" y="1798256"/>
                </a:lnTo>
                <a:lnTo>
                  <a:pt x="3247923" y="1796618"/>
                </a:lnTo>
                <a:lnTo>
                  <a:pt x="3247923" y="1791538"/>
                </a:lnTo>
                <a:lnTo>
                  <a:pt x="3783292" y="1309522"/>
                </a:lnTo>
                <a:lnTo>
                  <a:pt x="4318838" y="1791627"/>
                </a:lnTo>
                <a:lnTo>
                  <a:pt x="4318838" y="1796808"/>
                </a:lnTo>
                <a:lnTo>
                  <a:pt x="4320197" y="1798256"/>
                </a:lnTo>
                <a:lnTo>
                  <a:pt x="4323105" y="1795538"/>
                </a:lnTo>
                <a:lnTo>
                  <a:pt x="4326090" y="1798256"/>
                </a:lnTo>
                <a:lnTo>
                  <a:pt x="4327550" y="1796618"/>
                </a:lnTo>
                <a:lnTo>
                  <a:pt x="4327550" y="1791538"/>
                </a:lnTo>
                <a:lnTo>
                  <a:pt x="4863008" y="1309522"/>
                </a:lnTo>
                <a:lnTo>
                  <a:pt x="5400637" y="1793633"/>
                </a:lnTo>
                <a:lnTo>
                  <a:pt x="5400637" y="1386459"/>
                </a:lnTo>
                <a:close/>
              </a:path>
              <a:path w="5400675" h="5398134">
                <a:moveTo>
                  <a:pt x="5400637" y="484822"/>
                </a:moveTo>
                <a:lnTo>
                  <a:pt x="4873714" y="10375"/>
                </a:lnTo>
                <a:lnTo>
                  <a:pt x="4863731" y="25"/>
                </a:lnTo>
                <a:lnTo>
                  <a:pt x="4863008" y="673"/>
                </a:lnTo>
                <a:lnTo>
                  <a:pt x="4862182" y="0"/>
                </a:lnTo>
                <a:lnTo>
                  <a:pt x="4852213" y="10350"/>
                </a:lnTo>
                <a:lnTo>
                  <a:pt x="4323092" y="486752"/>
                </a:lnTo>
                <a:lnTo>
                  <a:pt x="3793985" y="10350"/>
                </a:lnTo>
                <a:lnTo>
                  <a:pt x="3784015" y="0"/>
                </a:lnTo>
                <a:lnTo>
                  <a:pt x="3783292" y="673"/>
                </a:lnTo>
                <a:lnTo>
                  <a:pt x="3782555" y="0"/>
                </a:lnTo>
                <a:lnTo>
                  <a:pt x="3772484" y="10350"/>
                </a:lnTo>
                <a:lnTo>
                  <a:pt x="3243376" y="486765"/>
                </a:lnTo>
                <a:lnTo>
                  <a:pt x="2714269" y="10350"/>
                </a:lnTo>
                <a:lnTo>
                  <a:pt x="2704300" y="0"/>
                </a:lnTo>
                <a:lnTo>
                  <a:pt x="2703563" y="673"/>
                </a:lnTo>
                <a:lnTo>
                  <a:pt x="2702839" y="0"/>
                </a:lnTo>
                <a:lnTo>
                  <a:pt x="2692768" y="10350"/>
                </a:lnTo>
                <a:lnTo>
                  <a:pt x="2163749" y="486765"/>
                </a:lnTo>
                <a:lnTo>
                  <a:pt x="1634642" y="10350"/>
                </a:lnTo>
                <a:lnTo>
                  <a:pt x="1624571" y="12"/>
                </a:lnTo>
                <a:lnTo>
                  <a:pt x="1623847" y="685"/>
                </a:lnTo>
                <a:lnTo>
                  <a:pt x="1623123" y="12"/>
                </a:lnTo>
                <a:lnTo>
                  <a:pt x="1613052" y="10363"/>
                </a:lnTo>
                <a:lnTo>
                  <a:pt x="1083945" y="486778"/>
                </a:lnTo>
                <a:lnTo>
                  <a:pt x="554913" y="10363"/>
                </a:lnTo>
                <a:lnTo>
                  <a:pt x="544880" y="12"/>
                </a:lnTo>
                <a:lnTo>
                  <a:pt x="544131" y="685"/>
                </a:lnTo>
                <a:lnTo>
                  <a:pt x="543394" y="12"/>
                </a:lnTo>
                <a:lnTo>
                  <a:pt x="533400" y="10363"/>
                </a:lnTo>
                <a:lnTo>
                  <a:pt x="0" y="490677"/>
                </a:lnTo>
                <a:lnTo>
                  <a:pt x="0" y="895223"/>
                </a:lnTo>
                <a:lnTo>
                  <a:pt x="1346" y="896607"/>
                </a:lnTo>
                <a:lnTo>
                  <a:pt x="544131" y="407860"/>
                </a:lnTo>
                <a:lnTo>
                  <a:pt x="1079690" y="890041"/>
                </a:lnTo>
                <a:lnTo>
                  <a:pt x="1079690" y="895184"/>
                </a:lnTo>
                <a:lnTo>
                  <a:pt x="1081049" y="896607"/>
                </a:lnTo>
                <a:lnTo>
                  <a:pt x="1083945" y="893978"/>
                </a:lnTo>
                <a:lnTo>
                  <a:pt x="1086942" y="896607"/>
                </a:lnTo>
                <a:lnTo>
                  <a:pt x="1088491" y="895045"/>
                </a:lnTo>
                <a:lnTo>
                  <a:pt x="1088491" y="889939"/>
                </a:lnTo>
                <a:lnTo>
                  <a:pt x="1623860" y="407860"/>
                </a:lnTo>
                <a:lnTo>
                  <a:pt x="2159406" y="890041"/>
                </a:lnTo>
                <a:lnTo>
                  <a:pt x="2159406" y="895184"/>
                </a:lnTo>
                <a:lnTo>
                  <a:pt x="2160765" y="896607"/>
                </a:lnTo>
                <a:lnTo>
                  <a:pt x="2163762" y="893978"/>
                </a:lnTo>
                <a:lnTo>
                  <a:pt x="2166658" y="896607"/>
                </a:lnTo>
                <a:lnTo>
                  <a:pt x="2168207" y="895045"/>
                </a:lnTo>
                <a:lnTo>
                  <a:pt x="2168207" y="889939"/>
                </a:lnTo>
                <a:lnTo>
                  <a:pt x="2703576" y="407860"/>
                </a:lnTo>
                <a:lnTo>
                  <a:pt x="3239033" y="890041"/>
                </a:lnTo>
                <a:lnTo>
                  <a:pt x="3239033" y="895184"/>
                </a:lnTo>
                <a:lnTo>
                  <a:pt x="3240481" y="896607"/>
                </a:lnTo>
                <a:lnTo>
                  <a:pt x="3243389" y="893978"/>
                </a:lnTo>
                <a:lnTo>
                  <a:pt x="3246374" y="896607"/>
                </a:lnTo>
                <a:lnTo>
                  <a:pt x="3247923" y="895045"/>
                </a:lnTo>
                <a:lnTo>
                  <a:pt x="3247923" y="889939"/>
                </a:lnTo>
                <a:lnTo>
                  <a:pt x="3783292" y="407860"/>
                </a:lnTo>
                <a:lnTo>
                  <a:pt x="4318838" y="890041"/>
                </a:lnTo>
                <a:lnTo>
                  <a:pt x="4318838" y="895184"/>
                </a:lnTo>
                <a:lnTo>
                  <a:pt x="4320197" y="896607"/>
                </a:lnTo>
                <a:lnTo>
                  <a:pt x="4323105" y="893978"/>
                </a:lnTo>
                <a:lnTo>
                  <a:pt x="4326090" y="896607"/>
                </a:lnTo>
                <a:lnTo>
                  <a:pt x="4327550" y="895045"/>
                </a:lnTo>
                <a:lnTo>
                  <a:pt x="4327550" y="889939"/>
                </a:lnTo>
                <a:lnTo>
                  <a:pt x="4863008" y="407860"/>
                </a:lnTo>
                <a:lnTo>
                  <a:pt x="5400637" y="891997"/>
                </a:lnTo>
                <a:lnTo>
                  <a:pt x="5400637" y="484822"/>
                </a:lnTo>
                <a:close/>
              </a:path>
            </a:pathLst>
          </a:custGeom>
          <a:solidFill>
            <a:srgbClr val="F41723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11"/>
            <a:ext cx="7619365" cy="10287210"/>
            <a:chOff x="0" y="11"/>
            <a:chExt cx="7619365" cy="10287210"/>
          </a:xfrm>
        </p:grpSpPr>
        <p:sp>
          <p:nvSpPr>
            <p:cNvPr id="4" name="object 4"/>
            <p:cNvSpPr/>
            <p:nvPr/>
          </p:nvSpPr>
          <p:spPr>
            <a:xfrm>
              <a:off x="0" y="11"/>
              <a:ext cx="7619365" cy="10287000"/>
            </a:xfrm>
            <a:custGeom>
              <a:avLst/>
              <a:gdLst/>
              <a:ahLst/>
              <a:cxnLst/>
              <a:rect l="l" t="t" r="r" b="b"/>
              <a:pathLst>
                <a:path w="7619365" h="10287000">
                  <a:moveTo>
                    <a:pt x="7618958" y="5389981"/>
                  </a:moveTo>
                  <a:lnTo>
                    <a:pt x="7092035" y="4915522"/>
                  </a:lnTo>
                  <a:lnTo>
                    <a:pt x="7082053" y="4905172"/>
                  </a:lnTo>
                  <a:lnTo>
                    <a:pt x="7081329" y="4905819"/>
                  </a:lnTo>
                  <a:lnTo>
                    <a:pt x="7080504" y="4905146"/>
                  </a:lnTo>
                  <a:lnTo>
                    <a:pt x="7070522" y="4915497"/>
                  </a:lnTo>
                  <a:lnTo>
                    <a:pt x="6563741" y="5371820"/>
                  </a:lnTo>
                  <a:lnTo>
                    <a:pt x="6563741" y="0"/>
                  </a:lnTo>
                  <a:lnTo>
                    <a:pt x="0" y="0"/>
                  </a:lnTo>
                  <a:lnTo>
                    <a:pt x="0" y="10286987"/>
                  </a:lnTo>
                  <a:lnTo>
                    <a:pt x="2218321" y="10286987"/>
                  </a:lnTo>
                  <a:lnTo>
                    <a:pt x="2245093" y="10286987"/>
                  </a:lnTo>
                  <a:lnTo>
                    <a:pt x="6563906" y="10286987"/>
                  </a:lnTo>
                  <a:lnTo>
                    <a:pt x="6993750" y="9900006"/>
                  </a:lnTo>
                  <a:lnTo>
                    <a:pt x="7081329" y="9821177"/>
                  </a:lnTo>
                  <a:lnTo>
                    <a:pt x="7598664" y="10286987"/>
                  </a:lnTo>
                  <a:lnTo>
                    <a:pt x="7618958" y="10286987"/>
                  </a:lnTo>
                  <a:lnTo>
                    <a:pt x="7618958" y="9898101"/>
                  </a:lnTo>
                  <a:lnTo>
                    <a:pt x="7533526" y="9821177"/>
                  </a:lnTo>
                  <a:lnTo>
                    <a:pt x="7092035" y="9423616"/>
                  </a:lnTo>
                  <a:lnTo>
                    <a:pt x="7082663" y="9413913"/>
                  </a:lnTo>
                  <a:lnTo>
                    <a:pt x="7082053" y="9413278"/>
                  </a:lnTo>
                  <a:lnTo>
                    <a:pt x="7081329" y="9413913"/>
                  </a:lnTo>
                  <a:lnTo>
                    <a:pt x="7080504" y="9413278"/>
                  </a:lnTo>
                  <a:lnTo>
                    <a:pt x="7070522" y="9423616"/>
                  </a:lnTo>
                  <a:lnTo>
                    <a:pt x="6563741" y="9879914"/>
                  </a:lnTo>
                  <a:lnTo>
                    <a:pt x="6563741" y="9385490"/>
                  </a:lnTo>
                  <a:lnTo>
                    <a:pt x="7081329" y="8919451"/>
                  </a:lnTo>
                  <a:lnTo>
                    <a:pt x="7618958" y="9403651"/>
                  </a:lnTo>
                  <a:lnTo>
                    <a:pt x="7618958" y="8996477"/>
                  </a:lnTo>
                  <a:lnTo>
                    <a:pt x="7092035" y="8521992"/>
                  </a:lnTo>
                  <a:lnTo>
                    <a:pt x="7082053" y="8511642"/>
                  </a:lnTo>
                  <a:lnTo>
                    <a:pt x="7081329" y="8512289"/>
                  </a:lnTo>
                  <a:lnTo>
                    <a:pt x="7080504" y="8511642"/>
                  </a:lnTo>
                  <a:lnTo>
                    <a:pt x="7070522" y="8521992"/>
                  </a:lnTo>
                  <a:lnTo>
                    <a:pt x="6563741" y="8978379"/>
                  </a:lnTo>
                  <a:lnTo>
                    <a:pt x="6563741" y="8483867"/>
                  </a:lnTo>
                  <a:lnTo>
                    <a:pt x="7081329" y="8017827"/>
                  </a:lnTo>
                  <a:lnTo>
                    <a:pt x="7618958" y="8502028"/>
                  </a:lnTo>
                  <a:lnTo>
                    <a:pt x="7618958" y="8094764"/>
                  </a:lnTo>
                  <a:lnTo>
                    <a:pt x="7092035" y="7620368"/>
                  </a:lnTo>
                  <a:lnTo>
                    <a:pt x="7082053" y="7610018"/>
                  </a:lnTo>
                  <a:lnTo>
                    <a:pt x="7081329" y="7610653"/>
                  </a:lnTo>
                  <a:lnTo>
                    <a:pt x="7080504" y="7610018"/>
                  </a:lnTo>
                  <a:lnTo>
                    <a:pt x="7070522" y="7620368"/>
                  </a:lnTo>
                  <a:lnTo>
                    <a:pt x="6563741" y="8076666"/>
                  </a:lnTo>
                  <a:lnTo>
                    <a:pt x="6563741" y="7582243"/>
                  </a:lnTo>
                  <a:lnTo>
                    <a:pt x="7081329" y="7116204"/>
                  </a:lnTo>
                  <a:lnTo>
                    <a:pt x="7618958" y="7600315"/>
                  </a:lnTo>
                  <a:lnTo>
                    <a:pt x="7618958" y="7193229"/>
                  </a:lnTo>
                  <a:lnTo>
                    <a:pt x="7092035" y="6718744"/>
                  </a:lnTo>
                  <a:lnTo>
                    <a:pt x="7082053" y="6708394"/>
                  </a:lnTo>
                  <a:lnTo>
                    <a:pt x="7081329" y="6709130"/>
                  </a:lnTo>
                  <a:lnTo>
                    <a:pt x="7080504" y="6708394"/>
                  </a:lnTo>
                  <a:lnTo>
                    <a:pt x="7070522" y="6718744"/>
                  </a:lnTo>
                  <a:lnTo>
                    <a:pt x="6563741" y="7175043"/>
                  </a:lnTo>
                  <a:lnTo>
                    <a:pt x="6563741" y="6680619"/>
                  </a:lnTo>
                  <a:lnTo>
                    <a:pt x="7081329" y="6214669"/>
                  </a:lnTo>
                  <a:lnTo>
                    <a:pt x="7618958" y="6698780"/>
                  </a:lnTo>
                  <a:lnTo>
                    <a:pt x="7618958" y="6291605"/>
                  </a:lnTo>
                  <a:lnTo>
                    <a:pt x="7092035" y="5817120"/>
                  </a:lnTo>
                  <a:lnTo>
                    <a:pt x="7082053" y="5806808"/>
                  </a:lnTo>
                  <a:lnTo>
                    <a:pt x="7081329" y="5807468"/>
                  </a:lnTo>
                  <a:lnTo>
                    <a:pt x="7080504" y="5806795"/>
                  </a:lnTo>
                  <a:lnTo>
                    <a:pt x="7070522" y="5817120"/>
                  </a:lnTo>
                  <a:lnTo>
                    <a:pt x="6563741" y="6273495"/>
                  </a:lnTo>
                  <a:lnTo>
                    <a:pt x="6563741" y="5779020"/>
                  </a:lnTo>
                  <a:lnTo>
                    <a:pt x="7081329" y="5313007"/>
                  </a:lnTo>
                  <a:lnTo>
                    <a:pt x="7618958" y="5797143"/>
                  </a:lnTo>
                  <a:lnTo>
                    <a:pt x="7618958" y="5389981"/>
                  </a:lnTo>
                  <a:close/>
                </a:path>
              </a:pathLst>
            </a:custGeom>
            <a:solidFill>
              <a:srgbClr val="F4172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586726" y="8621616"/>
              <a:ext cx="92075" cy="1665605"/>
            </a:xfrm>
            <a:custGeom>
              <a:avLst/>
              <a:gdLst/>
              <a:ahLst/>
              <a:cxnLst/>
              <a:rect l="l" t="t" r="r" b="b"/>
              <a:pathLst>
                <a:path w="92075" h="1665604">
                  <a:moveTo>
                    <a:pt x="0" y="1665382"/>
                  </a:moveTo>
                  <a:lnTo>
                    <a:pt x="0" y="0"/>
                  </a:lnTo>
                  <a:lnTo>
                    <a:pt x="91969" y="0"/>
                  </a:lnTo>
                  <a:lnTo>
                    <a:pt x="91969" y="1665382"/>
                  </a:lnTo>
                  <a:lnTo>
                    <a:pt x="0" y="16653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40F7C615-4EC9-083C-5EFA-A1BC5CD56D14}"/>
              </a:ext>
            </a:extLst>
          </p:cNvPr>
          <p:cNvSpPr txBox="1"/>
          <p:nvPr/>
        </p:nvSpPr>
        <p:spPr>
          <a:xfrm>
            <a:off x="0" y="1943100"/>
            <a:ext cx="6461125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</a:t>
            </a:r>
          </a:p>
          <a:p>
            <a:pPr algn="ctr"/>
            <a:r>
              <a:rPr lang="en-US" sz="9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</a:t>
            </a:r>
          </a:p>
          <a:p>
            <a:pPr algn="ctr"/>
            <a:r>
              <a:rPr lang="en-US" sz="9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</a:t>
            </a:r>
          </a:p>
          <a:p>
            <a:pPr algn="ctr"/>
            <a:r>
              <a:rPr lang="en-US" sz="9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</a:t>
            </a:r>
          </a:p>
        </p:txBody>
      </p:sp>
      <p:pic>
        <p:nvPicPr>
          <p:cNvPr id="5" name="VN20220828_190327">
            <a:hlinkClick r:id="" action="ppaction://media"/>
            <a:extLst>
              <a:ext uri="{FF2B5EF4-FFF2-40B4-BE49-F238E27FC236}">
                <a16:creationId xmlns:a16="http://schemas.microsoft.com/office/drawing/2014/main" id="{FDC0075E-7A48-733D-0F70-F9D9D874A47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77400" y="131233"/>
            <a:ext cx="5638800" cy="10024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766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07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744682" y="4175152"/>
            <a:ext cx="9961918" cy="13978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730" dirty="0"/>
              <a:t>TERIMAKASIH</a:t>
            </a:r>
            <a:endParaRPr lang="en-US" spc="-20" dirty="0"/>
          </a:p>
        </p:txBody>
      </p:sp>
      <p:sp>
        <p:nvSpPr>
          <p:cNvPr id="3" name="object 3"/>
          <p:cNvSpPr/>
          <p:nvPr/>
        </p:nvSpPr>
        <p:spPr>
          <a:xfrm>
            <a:off x="8607585" y="6869845"/>
            <a:ext cx="1076325" cy="247650"/>
          </a:xfrm>
          <a:custGeom>
            <a:avLst/>
            <a:gdLst/>
            <a:ahLst/>
            <a:cxnLst/>
            <a:rect l="l" t="t" r="r" b="b"/>
            <a:pathLst>
              <a:path w="1076325" h="247650">
                <a:moveTo>
                  <a:pt x="1076324" y="247649"/>
                </a:moveTo>
                <a:lnTo>
                  <a:pt x="0" y="247649"/>
                </a:lnTo>
                <a:lnTo>
                  <a:pt x="0" y="0"/>
                </a:lnTo>
                <a:lnTo>
                  <a:pt x="1076324" y="0"/>
                </a:lnTo>
                <a:lnTo>
                  <a:pt x="1076324" y="247649"/>
                </a:lnTo>
                <a:close/>
              </a:path>
            </a:pathLst>
          </a:custGeom>
          <a:solidFill>
            <a:srgbClr val="F4172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6444627" y="9262478"/>
            <a:ext cx="5398135" cy="1024890"/>
          </a:xfrm>
          <a:custGeom>
            <a:avLst/>
            <a:gdLst/>
            <a:ahLst/>
            <a:cxnLst/>
            <a:rect l="l" t="t" r="r" b="b"/>
            <a:pathLst>
              <a:path w="5398134" h="1024890">
                <a:moveTo>
                  <a:pt x="891997" y="0"/>
                </a:moveTo>
                <a:lnTo>
                  <a:pt x="484835" y="0"/>
                </a:lnTo>
                <a:lnTo>
                  <a:pt x="407873" y="85471"/>
                </a:lnTo>
                <a:lnTo>
                  <a:pt x="10388" y="526923"/>
                </a:lnTo>
                <a:lnTo>
                  <a:pt x="673" y="536282"/>
                </a:lnTo>
                <a:lnTo>
                  <a:pt x="25" y="536905"/>
                </a:lnTo>
                <a:lnTo>
                  <a:pt x="673" y="537629"/>
                </a:lnTo>
                <a:lnTo>
                  <a:pt x="0" y="538454"/>
                </a:lnTo>
                <a:lnTo>
                  <a:pt x="10350" y="548424"/>
                </a:lnTo>
                <a:lnTo>
                  <a:pt x="439039" y="1024534"/>
                </a:lnTo>
                <a:lnTo>
                  <a:pt x="846239" y="1024534"/>
                </a:lnTo>
                <a:lnTo>
                  <a:pt x="407873" y="537629"/>
                </a:lnTo>
                <a:lnTo>
                  <a:pt x="891997" y="0"/>
                </a:lnTo>
                <a:close/>
              </a:path>
              <a:path w="5398134" h="1024890">
                <a:moveTo>
                  <a:pt x="1793633" y="0"/>
                </a:moveTo>
                <a:lnTo>
                  <a:pt x="1386459" y="0"/>
                </a:lnTo>
                <a:lnTo>
                  <a:pt x="1309535" y="85432"/>
                </a:lnTo>
                <a:lnTo>
                  <a:pt x="911974" y="526923"/>
                </a:lnTo>
                <a:lnTo>
                  <a:pt x="902335" y="536257"/>
                </a:lnTo>
                <a:lnTo>
                  <a:pt x="901661" y="536905"/>
                </a:lnTo>
                <a:lnTo>
                  <a:pt x="902335" y="537629"/>
                </a:lnTo>
                <a:lnTo>
                  <a:pt x="901661" y="538454"/>
                </a:lnTo>
                <a:lnTo>
                  <a:pt x="911974" y="548424"/>
                </a:lnTo>
                <a:lnTo>
                  <a:pt x="1340726" y="1024534"/>
                </a:lnTo>
                <a:lnTo>
                  <a:pt x="1747837" y="1024534"/>
                </a:lnTo>
                <a:lnTo>
                  <a:pt x="1309535" y="537629"/>
                </a:lnTo>
                <a:lnTo>
                  <a:pt x="1793633" y="0"/>
                </a:lnTo>
                <a:close/>
              </a:path>
              <a:path w="5398134" h="1024890">
                <a:moveTo>
                  <a:pt x="2695168" y="0"/>
                </a:moveTo>
                <a:lnTo>
                  <a:pt x="2288082" y="0"/>
                </a:lnTo>
                <a:lnTo>
                  <a:pt x="2211070" y="85534"/>
                </a:lnTo>
                <a:lnTo>
                  <a:pt x="1813598" y="526923"/>
                </a:lnTo>
                <a:lnTo>
                  <a:pt x="1803984" y="536206"/>
                </a:lnTo>
                <a:lnTo>
                  <a:pt x="1803260" y="536905"/>
                </a:lnTo>
                <a:lnTo>
                  <a:pt x="1803984" y="537629"/>
                </a:lnTo>
                <a:lnTo>
                  <a:pt x="1803260" y="538454"/>
                </a:lnTo>
                <a:lnTo>
                  <a:pt x="1813598" y="548424"/>
                </a:lnTo>
                <a:lnTo>
                  <a:pt x="2242274" y="1024534"/>
                </a:lnTo>
                <a:lnTo>
                  <a:pt x="2649461" y="1024534"/>
                </a:lnTo>
                <a:lnTo>
                  <a:pt x="2211070" y="537629"/>
                </a:lnTo>
                <a:lnTo>
                  <a:pt x="2695168" y="0"/>
                </a:lnTo>
                <a:close/>
              </a:path>
              <a:path w="5398134" h="1024890">
                <a:moveTo>
                  <a:pt x="3596881" y="0"/>
                </a:moveTo>
                <a:lnTo>
                  <a:pt x="3189617" y="0"/>
                </a:lnTo>
                <a:lnTo>
                  <a:pt x="3112693" y="85445"/>
                </a:lnTo>
                <a:lnTo>
                  <a:pt x="2715222" y="526923"/>
                </a:lnTo>
                <a:lnTo>
                  <a:pt x="2705519" y="536295"/>
                </a:lnTo>
                <a:lnTo>
                  <a:pt x="2704884" y="536905"/>
                </a:lnTo>
                <a:lnTo>
                  <a:pt x="2705519" y="537629"/>
                </a:lnTo>
                <a:lnTo>
                  <a:pt x="2704884" y="538454"/>
                </a:lnTo>
                <a:lnTo>
                  <a:pt x="2715222" y="548424"/>
                </a:lnTo>
                <a:lnTo>
                  <a:pt x="3143897" y="1024534"/>
                </a:lnTo>
                <a:lnTo>
                  <a:pt x="3551085" y="1024534"/>
                </a:lnTo>
                <a:lnTo>
                  <a:pt x="3112693" y="537629"/>
                </a:lnTo>
                <a:lnTo>
                  <a:pt x="3596881" y="0"/>
                </a:lnTo>
                <a:close/>
              </a:path>
              <a:path w="5398134" h="1024890">
                <a:moveTo>
                  <a:pt x="4498505" y="0"/>
                </a:moveTo>
                <a:lnTo>
                  <a:pt x="4091330" y="0"/>
                </a:lnTo>
                <a:lnTo>
                  <a:pt x="4014317" y="85534"/>
                </a:lnTo>
                <a:lnTo>
                  <a:pt x="3616845" y="526923"/>
                </a:lnTo>
                <a:lnTo>
                  <a:pt x="3607143" y="536295"/>
                </a:lnTo>
                <a:lnTo>
                  <a:pt x="3606508" y="536905"/>
                </a:lnTo>
                <a:lnTo>
                  <a:pt x="3607143" y="537629"/>
                </a:lnTo>
                <a:lnTo>
                  <a:pt x="3606508" y="538454"/>
                </a:lnTo>
                <a:lnTo>
                  <a:pt x="3616845" y="548424"/>
                </a:lnTo>
                <a:lnTo>
                  <a:pt x="4045597" y="1024534"/>
                </a:lnTo>
                <a:lnTo>
                  <a:pt x="4452709" y="1024534"/>
                </a:lnTo>
                <a:lnTo>
                  <a:pt x="4014317" y="537629"/>
                </a:lnTo>
                <a:lnTo>
                  <a:pt x="4498505" y="0"/>
                </a:lnTo>
                <a:close/>
              </a:path>
              <a:path w="5398134" h="1024890">
                <a:moveTo>
                  <a:pt x="5397601" y="0"/>
                </a:moveTo>
                <a:lnTo>
                  <a:pt x="4992967" y="0"/>
                </a:lnTo>
                <a:lnTo>
                  <a:pt x="4916030" y="85432"/>
                </a:lnTo>
                <a:lnTo>
                  <a:pt x="4518469" y="526923"/>
                </a:lnTo>
                <a:lnTo>
                  <a:pt x="4508766" y="536295"/>
                </a:lnTo>
                <a:lnTo>
                  <a:pt x="4508131" y="536905"/>
                </a:lnTo>
                <a:lnTo>
                  <a:pt x="4508766" y="537629"/>
                </a:lnTo>
                <a:lnTo>
                  <a:pt x="4508131" y="538454"/>
                </a:lnTo>
                <a:lnTo>
                  <a:pt x="4518469" y="548424"/>
                </a:lnTo>
                <a:lnTo>
                  <a:pt x="4947145" y="1024534"/>
                </a:lnTo>
                <a:lnTo>
                  <a:pt x="5354371" y="1024534"/>
                </a:lnTo>
                <a:lnTo>
                  <a:pt x="4916030" y="537629"/>
                </a:lnTo>
                <a:lnTo>
                  <a:pt x="5397601" y="2806"/>
                </a:lnTo>
                <a:lnTo>
                  <a:pt x="5397601" y="0"/>
                </a:lnTo>
                <a:close/>
              </a:path>
            </a:pathLst>
          </a:custGeom>
          <a:solidFill>
            <a:srgbClr val="F4172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6598120" y="11"/>
            <a:ext cx="5398135" cy="1024890"/>
          </a:xfrm>
          <a:custGeom>
            <a:avLst/>
            <a:gdLst/>
            <a:ahLst/>
            <a:cxnLst/>
            <a:rect l="l" t="t" r="r" b="b"/>
            <a:pathLst>
              <a:path w="5398134" h="1024890">
                <a:moveTo>
                  <a:pt x="889469" y="486029"/>
                </a:moveTo>
                <a:lnTo>
                  <a:pt x="879119" y="476046"/>
                </a:lnTo>
                <a:lnTo>
                  <a:pt x="450494" y="0"/>
                </a:lnTo>
                <a:lnTo>
                  <a:pt x="43268" y="0"/>
                </a:lnTo>
                <a:lnTo>
                  <a:pt x="481571" y="486854"/>
                </a:lnTo>
                <a:lnTo>
                  <a:pt x="0" y="1021676"/>
                </a:lnTo>
                <a:lnTo>
                  <a:pt x="0" y="1024483"/>
                </a:lnTo>
                <a:lnTo>
                  <a:pt x="404634" y="1024483"/>
                </a:lnTo>
                <a:lnTo>
                  <a:pt x="481571" y="939050"/>
                </a:lnTo>
                <a:lnTo>
                  <a:pt x="879119" y="497560"/>
                </a:lnTo>
                <a:lnTo>
                  <a:pt x="888834" y="488188"/>
                </a:lnTo>
                <a:lnTo>
                  <a:pt x="889469" y="487565"/>
                </a:lnTo>
                <a:lnTo>
                  <a:pt x="888834" y="486841"/>
                </a:lnTo>
                <a:lnTo>
                  <a:pt x="889469" y="486029"/>
                </a:lnTo>
                <a:close/>
              </a:path>
              <a:path w="5398134" h="1024890">
                <a:moveTo>
                  <a:pt x="1791093" y="486029"/>
                </a:moveTo>
                <a:lnTo>
                  <a:pt x="1780743" y="476046"/>
                </a:lnTo>
                <a:lnTo>
                  <a:pt x="1352042" y="0"/>
                </a:lnTo>
                <a:lnTo>
                  <a:pt x="944930" y="0"/>
                </a:lnTo>
                <a:lnTo>
                  <a:pt x="1383284" y="486854"/>
                </a:lnTo>
                <a:lnTo>
                  <a:pt x="899083" y="1024483"/>
                </a:lnTo>
                <a:lnTo>
                  <a:pt x="1306258" y="1024483"/>
                </a:lnTo>
                <a:lnTo>
                  <a:pt x="1383284" y="938949"/>
                </a:lnTo>
                <a:lnTo>
                  <a:pt x="1780743" y="497560"/>
                </a:lnTo>
                <a:lnTo>
                  <a:pt x="1790458" y="488188"/>
                </a:lnTo>
                <a:lnTo>
                  <a:pt x="1791093" y="487565"/>
                </a:lnTo>
                <a:lnTo>
                  <a:pt x="1790458" y="486841"/>
                </a:lnTo>
                <a:lnTo>
                  <a:pt x="1791093" y="486029"/>
                </a:lnTo>
                <a:close/>
              </a:path>
              <a:path w="5398134" h="1024890">
                <a:moveTo>
                  <a:pt x="2692717" y="486029"/>
                </a:moveTo>
                <a:lnTo>
                  <a:pt x="2682367" y="476046"/>
                </a:lnTo>
                <a:lnTo>
                  <a:pt x="2253742" y="0"/>
                </a:lnTo>
                <a:lnTo>
                  <a:pt x="1846554" y="0"/>
                </a:lnTo>
                <a:lnTo>
                  <a:pt x="2284907" y="486854"/>
                </a:lnTo>
                <a:lnTo>
                  <a:pt x="1800707" y="1024483"/>
                </a:lnTo>
                <a:lnTo>
                  <a:pt x="2207971" y="1024483"/>
                </a:lnTo>
                <a:lnTo>
                  <a:pt x="2284907" y="939038"/>
                </a:lnTo>
                <a:lnTo>
                  <a:pt x="2682367" y="497560"/>
                </a:lnTo>
                <a:lnTo>
                  <a:pt x="2692082" y="488188"/>
                </a:lnTo>
                <a:lnTo>
                  <a:pt x="2692717" y="487565"/>
                </a:lnTo>
                <a:lnTo>
                  <a:pt x="2692082" y="486841"/>
                </a:lnTo>
                <a:lnTo>
                  <a:pt x="2692717" y="486029"/>
                </a:lnTo>
                <a:close/>
              </a:path>
              <a:path w="5398134" h="1024890">
                <a:moveTo>
                  <a:pt x="3594341" y="486029"/>
                </a:moveTo>
                <a:lnTo>
                  <a:pt x="3583990" y="476046"/>
                </a:lnTo>
                <a:lnTo>
                  <a:pt x="3155365" y="0"/>
                </a:lnTo>
                <a:lnTo>
                  <a:pt x="2748178" y="0"/>
                </a:lnTo>
                <a:lnTo>
                  <a:pt x="3186531" y="486854"/>
                </a:lnTo>
                <a:lnTo>
                  <a:pt x="2702420" y="1024483"/>
                </a:lnTo>
                <a:lnTo>
                  <a:pt x="3109506" y="1024483"/>
                </a:lnTo>
                <a:lnTo>
                  <a:pt x="3186531" y="938949"/>
                </a:lnTo>
                <a:lnTo>
                  <a:pt x="3583990" y="497560"/>
                </a:lnTo>
                <a:lnTo>
                  <a:pt x="3593617" y="488276"/>
                </a:lnTo>
                <a:lnTo>
                  <a:pt x="3594341" y="487565"/>
                </a:lnTo>
                <a:lnTo>
                  <a:pt x="3593617" y="486841"/>
                </a:lnTo>
                <a:lnTo>
                  <a:pt x="3594341" y="486029"/>
                </a:lnTo>
                <a:close/>
              </a:path>
              <a:path w="5398134" h="1024890">
                <a:moveTo>
                  <a:pt x="4495939" y="486029"/>
                </a:moveTo>
                <a:lnTo>
                  <a:pt x="4485614" y="476046"/>
                </a:lnTo>
                <a:lnTo>
                  <a:pt x="4056913" y="0"/>
                </a:lnTo>
                <a:lnTo>
                  <a:pt x="3649789" y="0"/>
                </a:lnTo>
                <a:lnTo>
                  <a:pt x="4088066" y="486854"/>
                </a:lnTo>
                <a:lnTo>
                  <a:pt x="3603955" y="1024483"/>
                </a:lnTo>
                <a:lnTo>
                  <a:pt x="4011130" y="1024483"/>
                </a:lnTo>
                <a:lnTo>
                  <a:pt x="4088066" y="939050"/>
                </a:lnTo>
                <a:lnTo>
                  <a:pt x="4485614" y="497560"/>
                </a:lnTo>
                <a:lnTo>
                  <a:pt x="4495266" y="488226"/>
                </a:lnTo>
                <a:lnTo>
                  <a:pt x="4495939" y="487565"/>
                </a:lnTo>
                <a:lnTo>
                  <a:pt x="4495266" y="486841"/>
                </a:lnTo>
                <a:lnTo>
                  <a:pt x="4495939" y="486029"/>
                </a:lnTo>
                <a:close/>
              </a:path>
              <a:path w="5398134" h="1024890">
                <a:moveTo>
                  <a:pt x="5397589" y="486029"/>
                </a:moveTo>
                <a:lnTo>
                  <a:pt x="5387238" y="476046"/>
                </a:lnTo>
                <a:lnTo>
                  <a:pt x="4958600" y="0"/>
                </a:lnTo>
                <a:lnTo>
                  <a:pt x="4551400" y="0"/>
                </a:lnTo>
                <a:lnTo>
                  <a:pt x="4989728" y="486854"/>
                </a:lnTo>
                <a:lnTo>
                  <a:pt x="4505591" y="1024483"/>
                </a:lnTo>
                <a:lnTo>
                  <a:pt x="4912753" y="1024483"/>
                </a:lnTo>
                <a:lnTo>
                  <a:pt x="4989728" y="938999"/>
                </a:lnTo>
                <a:lnTo>
                  <a:pt x="5387213" y="497560"/>
                </a:lnTo>
                <a:lnTo>
                  <a:pt x="5396916" y="488200"/>
                </a:lnTo>
                <a:lnTo>
                  <a:pt x="5397563" y="487578"/>
                </a:lnTo>
                <a:lnTo>
                  <a:pt x="5396916" y="486841"/>
                </a:lnTo>
                <a:lnTo>
                  <a:pt x="5397589" y="486029"/>
                </a:lnTo>
                <a:close/>
              </a:path>
            </a:pathLst>
          </a:custGeom>
          <a:solidFill>
            <a:srgbClr val="F41723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>
            <a:extLst>
              <a:ext uri="{FF2B5EF4-FFF2-40B4-BE49-F238E27FC236}">
                <a16:creationId xmlns:a16="http://schemas.microsoft.com/office/drawing/2014/main" id="{450711A6-CE53-2671-BAFE-F890E83DC746}"/>
              </a:ext>
            </a:extLst>
          </p:cNvPr>
          <p:cNvSpPr/>
          <p:nvPr/>
        </p:nvSpPr>
        <p:spPr>
          <a:xfrm>
            <a:off x="-130362" y="-93108"/>
            <a:ext cx="18463965" cy="10455263"/>
          </a:xfrm>
          <a:custGeom>
            <a:avLst/>
            <a:gdLst/>
            <a:ahLst/>
            <a:cxnLst/>
            <a:rect l="l" t="t" r="r" b="b"/>
            <a:pathLst>
              <a:path w="9877425" h="10287000">
                <a:moveTo>
                  <a:pt x="0" y="0"/>
                </a:moveTo>
                <a:lnTo>
                  <a:pt x="9877315" y="0"/>
                </a:lnTo>
                <a:lnTo>
                  <a:pt x="9877315" y="10286998"/>
                </a:lnTo>
                <a:lnTo>
                  <a:pt x="0" y="10286998"/>
                </a:lnTo>
                <a:lnTo>
                  <a:pt x="0" y="0"/>
                </a:lnTo>
                <a:close/>
              </a:path>
            </a:pathLst>
          </a:custGeom>
          <a:solidFill>
            <a:srgbClr val="941818"/>
          </a:solidFill>
        </p:spPr>
        <p:txBody>
          <a:bodyPr wrap="square" lIns="0" tIns="0" rIns="0" bIns="0" rtlCol="0"/>
          <a:lstStyle/>
          <a:p>
            <a:endParaRPr sz="270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039035D-1E5D-DE49-8E77-2A50182969DD}"/>
              </a:ext>
            </a:extLst>
          </p:cNvPr>
          <p:cNvSpPr txBox="1"/>
          <p:nvPr/>
        </p:nvSpPr>
        <p:spPr>
          <a:xfrm>
            <a:off x="3073400" y="10617200"/>
            <a:ext cx="184731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7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E4F4847-D544-4749-B0D4-F51868226E88}"/>
              </a:ext>
            </a:extLst>
          </p:cNvPr>
          <p:cNvSpPr/>
          <p:nvPr/>
        </p:nvSpPr>
        <p:spPr>
          <a:xfrm>
            <a:off x="-113521" y="9491992"/>
            <a:ext cx="18447125" cy="870164"/>
          </a:xfrm>
          <a:prstGeom prst="rect">
            <a:avLst/>
          </a:prstGeom>
          <a:solidFill>
            <a:srgbClr val="EE2E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4931BC9-7411-D640-9FCF-4A1E95D2F0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97615"/>
            <a:ext cx="18288000" cy="7455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3B5B83D-D4A1-484F-98D6-97EC98A7BE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744" y="9755622"/>
            <a:ext cx="17240250" cy="342900"/>
          </a:xfrm>
          <a:prstGeom prst="rect">
            <a:avLst/>
          </a:prstGeom>
        </p:spPr>
      </p:pic>
      <p:sp>
        <p:nvSpPr>
          <p:cNvPr id="2" name="object 8">
            <a:extLst>
              <a:ext uri="{FF2B5EF4-FFF2-40B4-BE49-F238E27FC236}">
                <a16:creationId xmlns:a16="http://schemas.microsoft.com/office/drawing/2014/main" id="{0C0E991F-1734-CD93-B1A8-87D88E4DE3AE}"/>
              </a:ext>
            </a:extLst>
          </p:cNvPr>
          <p:cNvSpPr txBox="1">
            <a:spLocks/>
          </p:cNvSpPr>
          <p:nvPr/>
        </p:nvSpPr>
        <p:spPr>
          <a:xfrm>
            <a:off x="-59837" y="-824172"/>
            <a:ext cx="13175001" cy="3049553"/>
          </a:xfrm>
          <a:prstGeom prst="rect">
            <a:avLst/>
          </a:prstGeom>
        </p:spPr>
        <p:txBody>
          <a:bodyPr vert="horz" wrap="square" lIns="0" tIns="19050" rIns="0" bIns="0" rtlCol="0" anchor="b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9050">
              <a:lnSpc>
                <a:spcPts val="27450"/>
              </a:lnSpc>
              <a:spcBef>
                <a:spcPts val="150"/>
              </a:spcBef>
            </a:pPr>
            <a:r>
              <a:rPr lang="en-US" sz="13200" b="1" spc="-8" dirty="0" err="1">
                <a:solidFill>
                  <a:schemeClr val="bg1"/>
                </a:solidFill>
                <a:latin typeface="Arial"/>
                <a:cs typeface="Arial"/>
              </a:rPr>
              <a:t>Ten</a:t>
            </a:r>
            <a:r>
              <a:rPr lang="en-US" sz="13200" b="1" dirty="0" err="1">
                <a:solidFill>
                  <a:schemeClr val="bg1"/>
                </a:solidFill>
                <a:latin typeface="Arial"/>
                <a:cs typeface="Arial"/>
              </a:rPr>
              <a:t>t</a:t>
            </a:r>
            <a:r>
              <a:rPr lang="en-US" sz="13200" b="1" spc="-8" dirty="0" err="1">
                <a:solidFill>
                  <a:schemeClr val="bg1"/>
                </a:solidFill>
                <a:latin typeface="Arial"/>
                <a:cs typeface="Arial"/>
              </a:rPr>
              <a:t>ang</a:t>
            </a:r>
            <a:r>
              <a:rPr lang="en-US" sz="13200" b="1" dirty="0">
                <a:latin typeface="Arial"/>
                <a:cs typeface="Arial"/>
              </a:rPr>
              <a:t> </a:t>
            </a:r>
            <a:r>
              <a:rPr lang="en-US" sz="13200" b="1" spc="-8" dirty="0" err="1">
                <a:solidFill>
                  <a:schemeClr val="bg1"/>
                </a:solidFill>
                <a:latin typeface="Arial"/>
                <a:cs typeface="Arial"/>
              </a:rPr>
              <a:t>Moklet</a:t>
            </a:r>
            <a:endParaRPr lang="en-US" sz="13200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7" name="object 9">
            <a:extLst>
              <a:ext uri="{FF2B5EF4-FFF2-40B4-BE49-F238E27FC236}">
                <a16:creationId xmlns:a16="http://schemas.microsoft.com/office/drawing/2014/main" id="{157DD81C-FE03-CFD6-5F50-33E986D045FE}"/>
              </a:ext>
            </a:extLst>
          </p:cNvPr>
          <p:cNvSpPr txBox="1"/>
          <p:nvPr/>
        </p:nvSpPr>
        <p:spPr>
          <a:xfrm>
            <a:off x="523875" y="2340908"/>
            <a:ext cx="7736205" cy="503984"/>
          </a:xfrm>
          <a:prstGeom prst="rect">
            <a:avLst/>
          </a:prstGeom>
        </p:spPr>
        <p:txBody>
          <a:bodyPr vert="horz" wrap="square" lIns="0" tIns="19050" rIns="0" bIns="0" rtlCol="0">
            <a:spAutoFit/>
          </a:bodyPr>
          <a:lstStyle/>
          <a:p>
            <a:pPr marL="19050">
              <a:spcBef>
                <a:spcPts val="150"/>
              </a:spcBef>
            </a:pPr>
            <a:r>
              <a:rPr sz="3150" b="1" spc="-75" dirty="0">
                <a:solidFill>
                  <a:srgbClr val="FFFFFF"/>
                </a:solidFill>
                <a:latin typeface="Tahoma"/>
                <a:cs typeface="Tahoma"/>
              </a:rPr>
              <a:t>Tau</a:t>
            </a:r>
            <a:r>
              <a:rPr sz="3150" b="1" spc="83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150" b="1" spc="-23" dirty="0">
                <a:solidFill>
                  <a:srgbClr val="FFFFFF"/>
                </a:solidFill>
                <a:latin typeface="Tahoma"/>
                <a:cs typeface="Tahoma"/>
              </a:rPr>
              <a:t>ngga</a:t>
            </a:r>
            <a:r>
              <a:rPr sz="3150" b="1" spc="83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150" b="1" spc="-120" dirty="0">
                <a:solidFill>
                  <a:srgbClr val="FFFFFF"/>
                </a:solidFill>
                <a:latin typeface="Tahoma"/>
                <a:cs typeface="Tahoma"/>
              </a:rPr>
              <a:t>nih</a:t>
            </a:r>
            <a:r>
              <a:rPr sz="3150" b="1" spc="83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150" b="1" spc="23" dirty="0">
                <a:solidFill>
                  <a:srgbClr val="FFFFFF"/>
                </a:solidFill>
                <a:latin typeface="Tahoma"/>
                <a:cs typeface="Tahoma"/>
              </a:rPr>
              <a:t>apa</a:t>
            </a:r>
            <a:r>
              <a:rPr sz="3150" b="1" spc="83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150" b="1" spc="-75" dirty="0">
                <a:solidFill>
                  <a:srgbClr val="FFFFFF"/>
                </a:solidFill>
                <a:latin typeface="Tahoma"/>
                <a:cs typeface="Tahoma"/>
              </a:rPr>
              <a:t>kepanjangan</a:t>
            </a:r>
            <a:r>
              <a:rPr sz="3150" b="1" spc="83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150" b="1" spc="-105" dirty="0">
                <a:solidFill>
                  <a:srgbClr val="FFFFFF"/>
                </a:solidFill>
                <a:latin typeface="Tahoma"/>
                <a:cs typeface="Tahoma"/>
              </a:rPr>
              <a:t>Moklet?</a:t>
            </a:r>
            <a:endParaRPr sz="3150" dirty="0">
              <a:latin typeface="Tahoma"/>
              <a:cs typeface="Tahoma"/>
            </a:endParaRPr>
          </a:p>
        </p:txBody>
      </p:sp>
      <p:sp>
        <p:nvSpPr>
          <p:cNvPr id="8" name="object 6">
            <a:extLst>
              <a:ext uri="{FF2B5EF4-FFF2-40B4-BE49-F238E27FC236}">
                <a16:creationId xmlns:a16="http://schemas.microsoft.com/office/drawing/2014/main" id="{D9A4FB01-007E-826B-12AC-6B71CA21DACD}"/>
              </a:ext>
            </a:extLst>
          </p:cNvPr>
          <p:cNvSpPr/>
          <p:nvPr/>
        </p:nvSpPr>
        <p:spPr>
          <a:xfrm flipV="1">
            <a:off x="404744" y="6063225"/>
            <a:ext cx="10306052" cy="130161"/>
          </a:xfrm>
          <a:custGeom>
            <a:avLst/>
            <a:gdLst/>
            <a:ahLst/>
            <a:cxnLst/>
            <a:rect l="l" t="t" r="r" b="b"/>
            <a:pathLst>
              <a:path w="8877935">
                <a:moveTo>
                  <a:pt x="0" y="0"/>
                </a:moveTo>
                <a:lnTo>
                  <a:pt x="8877308" y="0"/>
                </a:lnTo>
              </a:path>
            </a:pathLst>
          </a:custGeom>
          <a:ln w="28575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2700"/>
          </a:p>
        </p:txBody>
      </p:sp>
      <p:sp>
        <p:nvSpPr>
          <p:cNvPr id="10" name="object 12">
            <a:extLst>
              <a:ext uri="{FF2B5EF4-FFF2-40B4-BE49-F238E27FC236}">
                <a16:creationId xmlns:a16="http://schemas.microsoft.com/office/drawing/2014/main" id="{AEA74887-2CA5-E102-B7B8-7021108F074D}"/>
              </a:ext>
            </a:extLst>
          </p:cNvPr>
          <p:cNvSpPr txBox="1"/>
          <p:nvPr/>
        </p:nvSpPr>
        <p:spPr>
          <a:xfrm>
            <a:off x="523875" y="3114113"/>
            <a:ext cx="10306050" cy="2238754"/>
          </a:xfrm>
          <a:prstGeom prst="rect">
            <a:avLst/>
          </a:prstGeom>
        </p:spPr>
        <p:txBody>
          <a:bodyPr vert="horz" wrap="square" lIns="0" tIns="19050" rIns="0" bIns="0" rtlCol="0">
            <a:spAutoFit/>
          </a:bodyPr>
          <a:lstStyle/>
          <a:p>
            <a:pPr marL="19050" marR="7620">
              <a:lnSpc>
                <a:spcPct val="150600"/>
              </a:lnSpc>
              <a:spcBef>
                <a:spcPts val="150"/>
              </a:spcBef>
            </a:pPr>
            <a:r>
              <a:rPr sz="5100" spc="53" dirty="0">
                <a:solidFill>
                  <a:srgbClr val="FFFFFF"/>
                </a:solidFill>
                <a:latin typeface="Microsoft Sans Serif"/>
                <a:cs typeface="Microsoft Sans Serif"/>
              </a:rPr>
              <a:t>https://smktelkom-mlg.sch.id/ </a:t>
            </a:r>
            <a:r>
              <a:rPr sz="5100" spc="6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5100" spc="158" dirty="0">
                <a:solidFill>
                  <a:srgbClr val="FFFFFF"/>
                </a:solidFill>
                <a:latin typeface="Microsoft Sans Serif"/>
                <a:cs typeface="Microsoft Sans Serif"/>
              </a:rPr>
              <a:t>h</a:t>
            </a:r>
            <a:r>
              <a:rPr sz="5100" spc="285" dirty="0">
                <a:solidFill>
                  <a:srgbClr val="FFFFFF"/>
                </a:solidFill>
                <a:latin typeface="Microsoft Sans Serif"/>
                <a:cs typeface="Microsoft Sans Serif"/>
              </a:rPr>
              <a:t>tt</a:t>
            </a:r>
            <a:r>
              <a:rPr sz="5100" spc="188" dirty="0">
                <a:solidFill>
                  <a:srgbClr val="FFFFFF"/>
                </a:solidFill>
                <a:latin typeface="Microsoft Sans Serif"/>
                <a:cs typeface="Microsoft Sans Serif"/>
              </a:rPr>
              <a:t>p</a:t>
            </a:r>
            <a:r>
              <a:rPr sz="5100" spc="-188" dirty="0">
                <a:solidFill>
                  <a:srgbClr val="FFFFFF"/>
                </a:solidFill>
                <a:latin typeface="Microsoft Sans Serif"/>
                <a:cs typeface="Microsoft Sans Serif"/>
              </a:rPr>
              <a:t>s</a:t>
            </a:r>
            <a:r>
              <a:rPr sz="5100" spc="-210" dirty="0">
                <a:solidFill>
                  <a:srgbClr val="FFFFFF"/>
                </a:solidFill>
                <a:latin typeface="Microsoft Sans Serif"/>
                <a:cs typeface="Microsoft Sans Serif"/>
              </a:rPr>
              <a:t>:</a:t>
            </a:r>
            <a:r>
              <a:rPr sz="5100" spc="315" dirty="0">
                <a:solidFill>
                  <a:srgbClr val="FFFFFF"/>
                </a:solidFill>
                <a:latin typeface="Microsoft Sans Serif"/>
                <a:cs typeface="Microsoft Sans Serif"/>
              </a:rPr>
              <a:t>//</a:t>
            </a:r>
            <a:r>
              <a:rPr sz="5100" spc="-217" dirty="0">
                <a:solidFill>
                  <a:srgbClr val="FFFFFF"/>
                </a:solidFill>
                <a:latin typeface="Microsoft Sans Serif"/>
                <a:cs typeface="Microsoft Sans Serif"/>
              </a:rPr>
              <a:t>v</a:t>
            </a:r>
            <a:r>
              <a:rPr sz="5100" spc="285" dirty="0">
                <a:solidFill>
                  <a:srgbClr val="FFFFFF"/>
                </a:solidFill>
                <a:latin typeface="Microsoft Sans Serif"/>
                <a:cs typeface="Microsoft Sans Serif"/>
              </a:rPr>
              <a:t>t</a:t>
            </a:r>
            <a:r>
              <a:rPr sz="5100" spc="143" dirty="0">
                <a:solidFill>
                  <a:srgbClr val="FFFFFF"/>
                </a:solidFill>
                <a:latin typeface="Microsoft Sans Serif"/>
                <a:cs typeface="Microsoft Sans Serif"/>
              </a:rPr>
              <a:t>o</a:t>
            </a:r>
            <a:r>
              <a:rPr sz="5100" spc="158" dirty="0">
                <a:solidFill>
                  <a:srgbClr val="FFFFFF"/>
                </a:solidFill>
                <a:latin typeface="Microsoft Sans Serif"/>
                <a:cs typeface="Microsoft Sans Serif"/>
              </a:rPr>
              <a:t>u</a:t>
            </a:r>
            <a:r>
              <a:rPr sz="5100" spc="278" dirty="0">
                <a:solidFill>
                  <a:srgbClr val="FFFFFF"/>
                </a:solidFill>
                <a:latin typeface="Microsoft Sans Serif"/>
                <a:cs typeface="Microsoft Sans Serif"/>
              </a:rPr>
              <a:t>r</a:t>
            </a:r>
            <a:r>
              <a:rPr sz="5100" spc="-210" dirty="0">
                <a:solidFill>
                  <a:srgbClr val="FFFFFF"/>
                </a:solidFill>
                <a:latin typeface="Microsoft Sans Serif"/>
                <a:cs typeface="Microsoft Sans Serif"/>
              </a:rPr>
              <a:t>.</a:t>
            </a:r>
            <a:r>
              <a:rPr sz="5100" spc="-188" dirty="0">
                <a:solidFill>
                  <a:srgbClr val="FFFFFF"/>
                </a:solidFill>
                <a:latin typeface="Microsoft Sans Serif"/>
                <a:cs typeface="Microsoft Sans Serif"/>
              </a:rPr>
              <a:t>s</a:t>
            </a:r>
            <a:r>
              <a:rPr sz="5100" spc="240" dirty="0">
                <a:solidFill>
                  <a:srgbClr val="FFFFFF"/>
                </a:solidFill>
                <a:latin typeface="Microsoft Sans Serif"/>
                <a:cs typeface="Microsoft Sans Serif"/>
              </a:rPr>
              <a:t>m</a:t>
            </a:r>
            <a:r>
              <a:rPr sz="5100" spc="-90" dirty="0">
                <a:solidFill>
                  <a:srgbClr val="FFFFFF"/>
                </a:solidFill>
                <a:latin typeface="Microsoft Sans Serif"/>
                <a:cs typeface="Microsoft Sans Serif"/>
              </a:rPr>
              <a:t>k</a:t>
            </a:r>
            <a:r>
              <a:rPr sz="5100" spc="285" dirty="0">
                <a:solidFill>
                  <a:srgbClr val="FFFFFF"/>
                </a:solidFill>
                <a:latin typeface="Microsoft Sans Serif"/>
                <a:cs typeface="Microsoft Sans Serif"/>
              </a:rPr>
              <a:t>t</a:t>
            </a:r>
            <a:r>
              <a:rPr sz="5100" spc="-45" dirty="0">
                <a:solidFill>
                  <a:srgbClr val="FFFFFF"/>
                </a:solidFill>
                <a:latin typeface="Microsoft Sans Serif"/>
                <a:cs typeface="Microsoft Sans Serif"/>
              </a:rPr>
              <a:t>e</a:t>
            </a:r>
            <a:r>
              <a:rPr sz="510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l</a:t>
            </a:r>
            <a:r>
              <a:rPr sz="5100" spc="-90" dirty="0">
                <a:solidFill>
                  <a:srgbClr val="FFFFFF"/>
                </a:solidFill>
                <a:latin typeface="Microsoft Sans Serif"/>
                <a:cs typeface="Microsoft Sans Serif"/>
              </a:rPr>
              <a:t>k</a:t>
            </a:r>
            <a:r>
              <a:rPr sz="5100" spc="143" dirty="0">
                <a:solidFill>
                  <a:srgbClr val="FFFFFF"/>
                </a:solidFill>
                <a:latin typeface="Microsoft Sans Serif"/>
                <a:cs typeface="Microsoft Sans Serif"/>
              </a:rPr>
              <a:t>o</a:t>
            </a:r>
            <a:r>
              <a:rPr sz="5100" spc="240" dirty="0">
                <a:solidFill>
                  <a:srgbClr val="FFFFFF"/>
                </a:solidFill>
                <a:latin typeface="Microsoft Sans Serif"/>
                <a:cs typeface="Microsoft Sans Serif"/>
              </a:rPr>
              <a:t>m</a:t>
            </a:r>
            <a:r>
              <a:rPr sz="5100" spc="-60" dirty="0">
                <a:solidFill>
                  <a:srgbClr val="FFFFFF"/>
                </a:solidFill>
                <a:latin typeface="Microsoft Sans Serif"/>
                <a:cs typeface="Microsoft Sans Serif"/>
              </a:rPr>
              <a:t>-</a:t>
            </a:r>
            <a:r>
              <a:rPr sz="5100" spc="240" dirty="0">
                <a:solidFill>
                  <a:srgbClr val="FFFFFF"/>
                </a:solidFill>
                <a:latin typeface="Microsoft Sans Serif"/>
                <a:cs typeface="Microsoft Sans Serif"/>
              </a:rPr>
              <a:t>m</a:t>
            </a:r>
            <a:r>
              <a:rPr sz="510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l</a:t>
            </a:r>
            <a:r>
              <a:rPr sz="5100" spc="-180" dirty="0">
                <a:solidFill>
                  <a:srgbClr val="FFFFFF"/>
                </a:solidFill>
                <a:latin typeface="Microsoft Sans Serif"/>
                <a:cs typeface="Microsoft Sans Serif"/>
              </a:rPr>
              <a:t>g</a:t>
            </a:r>
            <a:r>
              <a:rPr sz="5100" spc="-210" dirty="0">
                <a:solidFill>
                  <a:srgbClr val="FFFFFF"/>
                </a:solidFill>
                <a:latin typeface="Microsoft Sans Serif"/>
                <a:cs typeface="Microsoft Sans Serif"/>
              </a:rPr>
              <a:t>.</a:t>
            </a:r>
            <a:r>
              <a:rPr sz="5100" spc="-188" dirty="0">
                <a:solidFill>
                  <a:srgbClr val="FFFFFF"/>
                </a:solidFill>
                <a:latin typeface="Microsoft Sans Serif"/>
                <a:cs typeface="Microsoft Sans Serif"/>
              </a:rPr>
              <a:t>s</a:t>
            </a:r>
            <a:r>
              <a:rPr sz="5100" spc="-135" dirty="0">
                <a:solidFill>
                  <a:srgbClr val="FFFFFF"/>
                </a:solidFill>
                <a:latin typeface="Microsoft Sans Serif"/>
                <a:cs typeface="Microsoft Sans Serif"/>
              </a:rPr>
              <a:t>c</a:t>
            </a:r>
            <a:r>
              <a:rPr sz="5100" spc="158" dirty="0">
                <a:solidFill>
                  <a:srgbClr val="FFFFFF"/>
                </a:solidFill>
                <a:latin typeface="Microsoft Sans Serif"/>
                <a:cs typeface="Microsoft Sans Serif"/>
              </a:rPr>
              <a:t>h</a:t>
            </a:r>
            <a:r>
              <a:rPr sz="5100" spc="-210" dirty="0">
                <a:solidFill>
                  <a:srgbClr val="FFFFFF"/>
                </a:solidFill>
                <a:latin typeface="Microsoft Sans Serif"/>
                <a:cs typeface="Microsoft Sans Serif"/>
              </a:rPr>
              <a:t>.</a:t>
            </a:r>
            <a:r>
              <a:rPr sz="510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i</a:t>
            </a:r>
            <a:r>
              <a:rPr sz="5100" spc="188" dirty="0">
                <a:solidFill>
                  <a:srgbClr val="FFFFFF"/>
                </a:solidFill>
                <a:latin typeface="Microsoft Sans Serif"/>
                <a:cs typeface="Microsoft Sans Serif"/>
              </a:rPr>
              <a:t>d</a:t>
            </a:r>
            <a:r>
              <a:rPr sz="5100" spc="315" dirty="0">
                <a:solidFill>
                  <a:srgbClr val="FFFFFF"/>
                </a:solidFill>
                <a:latin typeface="Microsoft Sans Serif"/>
                <a:cs typeface="Microsoft Sans Serif"/>
              </a:rPr>
              <a:t>/</a:t>
            </a:r>
            <a:endParaRPr sz="5100" dirty="0">
              <a:latin typeface="Microsoft Sans Serif"/>
              <a:cs typeface="Microsoft Sans Serif"/>
            </a:endParaRPr>
          </a:p>
        </p:txBody>
      </p:sp>
      <p:pic>
        <p:nvPicPr>
          <p:cNvPr id="11" name="object 7">
            <a:extLst>
              <a:ext uri="{FF2B5EF4-FFF2-40B4-BE49-F238E27FC236}">
                <a16:creationId xmlns:a16="http://schemas.microsoft.com/office/drawing/2014/main" id="{81A085C5-7641-E0ED-136C-520B41AA4C4B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3046284" y="235220"/>
            <a:ext cx="5105642" cy="8226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3937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3"/>
            <a:ext cx="9140190" cy="10287000"/>
          </a:xfrm>
          <a:custGeom>
            <a:avLst/>
            <a:gdLst/>
            <a:ahLst/>
            <a:cxnLst/>
            <a:rect l="l" t="t" r="r" b="b"/>
            <a:pathLst>
              <a:path w="9140190" h="10287000">
                <a:moveTo>
                  <a:pt x="9139967" y="10286996"/>
                </a:moveTo>
                <a:lnTo>
                  <a:pt x="0" y="10286996"/>
                </a:lnTo>
                <a:lnTo>
                  <a:pt x="0" y="0"/>
                </a:lnTo>
                <a:lnTo>
                  <a:pt x="9139967" y="0"/>
                </a:lnTo>
                <a:lnTo>
                  <a:pt x="9139967" y="10286996"/>
                </a:lnTo>
                <a:close/>
              </a:path>
            </a:pathLst>
          </a:custGeom>
          <a:solidFill>
            <a:srgbClr val="111B1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397127" y="4078413"/>
            <a:ext cx="8073390" cy="2853690"/>
          </a:xfrm>
          <a:prstGeom prst="rect">
            <a:avLst/>
          </a:prstGeom>
        </p:spPr>
        <p:txBody>
          <a:bodyPr vert="horz" wrap="square" lIns="0" tIns="72707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5725"/>
              </a:spcBef>
            </a:pPr>
            <a:r>
              <a:rPr sz="9000" b="1" spc="930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9000" b="1" spc="565" dirty="0">
                <a:solidFill>
                  <a:srgbClr val="FFFFFF"/>
                </a:solidFill>
                <a:latin typeface="Tahoma"/>
                <a:cs typeface="Tahoma"/>
              </a:rPr>
              <a:t>P</a:t>
            </a:r>
            <a:r>
              <a:rPr sz="9000" b="1" spc="1025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9000" b="1" spc="-1019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9000" b="1" spc="-1470" dirty="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sz="9000" b="1" spc="730" dirty="0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sz="9000" b="1" spc="-100" dirty="0">
                <a:solidFill>
                  <a:srgbClr val="FFFFFF"/>
                </a:solidFill>
                <a:latin typeface="Tahoma"/>
                <a:cs typeface="Tahoma"/>
              </a:rPr>
              <a:t>U</a:t>
            </a:r>
            <a:r>
              <a:rPr sz="9000" b="1" spc="-1019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9000" b="1" spc="20" dirty="0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sz="9000" b="1" spc="565" dirty="0">
                <a:solidFill>
                  <a:srgbClr val="FFFFFF"/>
                </a:solidFill>
                <a:latin typeface="Tahoma"/>
                <a:cs typeface="Tahoma"/>
              </a:rPr>
              <a:t>P</a:t>
            </a:r>
            <a:r>
              <a:rPr sz="9000" b="1" spc="540" dirty="0">
                <a:solidFill>
                  <a:srgbClr val="FFFFFF"/>
                </a:solidFill>
                <a:latin typeface="Tahoma"/>
                <a:cs typeface="Tahoma"/>
              </a:rPr>
              <a:t>L</a:t>
            </a:r>
            <a:r>
              <a:rPr sz="9000" b="1" spc="-185" dirty="0">
                <a:solidFill>
                  <a:srgbClr val="FFFFFF"/>
                </a:solidFill>
                <a:latin typeface="Tahoma"/>
                <a:cs typeface="Tahoma"/>
              </a:rPr>
              <a:t>?</a:t>
            </a:r>
            <a:endParaRPr sz="9000">
              <a:latin typeface="Tahoma"/>
              <a:cs typeface="Tahoma"/>
            </a:endParaRPr>
          </a:p>
          <a:p>
            <a:pPr marL="116839" algn="ctr">
              <a:lnSpc>
                <a:spcPct val="100000"/>
              </a:lnSpc>
              <a:spcBef>
                <a:spcPts val="2000"/>
              </a:spcBef>
            </a:pPr>
            <a:r>
              <a:rPr sz="3200" b="1" spc="60" dirty="0">
                <a:solidFill>
                  <a:srgbClr val="FFFFFF"/>
                </a:solidFill>
                <a:latin typeface="Tahoma"/>
                <a:cs typeface="Tahoma"/>
              </a:rPr>
              <a:t>Rekayasa</a:t>
            </a:r>
            <a:r>
              <a:rPr sz="3200" b="1" spc="-3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200" b="1" spc="90" dirty="0">
                <a:solidFill>
                  <a:srgbClr val="FFFFFF"/>
                </a:solidFill>
                <a:latin typeface="Tahoma"/>
                <a:cs typeface="Tahoma"/>
              </a:rPr>
              <a:t>Perangkat</a:t>
            </a:r>
            <a:r>
              <a:rPr sz="3200" b="1" spc="-3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200" b="1" spc="50" dirty="0">
                <a:solidFill>
                  <a:srgbClr val="FFFFFF"/>
                </a:solidFill>
                <a:latin typeface="Tahoma"/>
                <a:cs typeface="Tahoma"/>
              </a:rPr>
              <a:t>Lunak</a:t>
            </a:r>
            <a:endParaRPr sz="3200">
              <a:latin typeface="Tahoma"/>
              <a:cs typeface="Tahom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32714" y="7393145"/>
            <a:ext cx="8219440" cy="1016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13080" marR="5080" indent="-501015">
              <a:lnSpc>
                <a:spcPct val="116100"/>
              </a:lnSpc>
              <a:spcBef>
                <a:spcPts val="100"/>
              </a:spcBef>
            </a:pPr>
            <a:r>
              <a:rPr sz="2800" spc="10" dirty="0">
                <a:solidFill>
                  <a:srgbClr val="FFFFFF"/>
                </a:solidFill>
                <a:latin typeface="Verdana"/>
                <a:cs typeface="Verdana"/>
              </a:rPr>
              <a:t>Mempelajari</a:t>
            </a:r>
            <a:r>
              <a:rPr sz="2800" spc="-11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800" dirty="0">
                <a:solidFill>
                  <a:srgbClr val="FFFFFF"/>
                </a:solidFill>
                <a:latin typeface="Verdana"/>
                <a:cs typeface="Verdana"/>
              </a:rPr>
              <a:t>seluruh</a:t>
            </a:r>
            <a:r>
              <a:rPr sz="2800" spc="-11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800" spc="20" dirty="0">
                <a:solidFill>
                  <a:srgbClr val="FFFFFF"/>
                </a:solidFill>
                <a:latin typeface="Verdana"/>
                <a:cs typeface="Verdana"/>
              </a:rPr>
              <a:t>aspek</a:t>
            </a:r>
            <a:r>
              <a:rPr sz="2800" spc="-11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800" spc="20" dirty="0">
                <a:solidFill>
                  <a:srgbClr val="FFFFFF"/>
                </a:solidFill>
                <a:latin typeface="Verdana"/>
                <a:cs typeface="Verdana"/>
              </a:rPr>
              <a:t>produksi</a:t>
            </a:r>
            <a:r>
              <a:rPr sz="2800" spc="-10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800" spc="55" dirty="0">
                <a:solidFill>
                  <a:srgbClr val="FFFFFF"/>
                </a:solidFill>
                <a:latin typeface="Verdana"/>
                <a:cs typeface="Verdana"/>
              </a:rPr>
              <a:t>software </a:t>
            </a:r>
            <a:r>
              <a:rPr sz="2800" spc="-969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800" spc="40" dirty="0">
                <a:solidFill>
                  <a:srgbClr val="FFFFFF"/>
                </a:solidFill>
                <a:latin typeface="Verdana"/>
                <a:cs typeface="Verdana"/>
              </a:rPr>
              <a:t>seperti</a:t>
            </a:r>
            <a:r>
              <a:rPr sz="2800" spc="-10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800" spc="5" dirty="0">
                <a:solidFill>
                  <a:srgbClr val="FFFFFF"/>
                </a:solidFill>
                <a:latin typeface="Verdana"/>
                <a:cs typeface="Verdana"/>
              </a:rPr>
              <a:t>aplikasi</a:t>
            </a:r>
            <a:r>
              <a:rPr sz="2800" spc="-10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800" spc="20" dirty="0">
                <a:solidFill>
                  <a:srgbClr val="FFFFFF"/>
                </a:solidFill>
                <a:latin typeface="Verdana"/>
                <a:cs typeface="Verdana"/>
              </a:rPr>
              <a:t>web</a:t>
            </a:r>
            <a:r>
              <a:rPr sz="2800" spc="-10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800" spc="-40" dirty="0">
                <a:solidFill>
                  <a:srgbClr val="FFFFFF"/>
                </a:solidFill>
                <a:latin typeface="Verdana"/>
                <a:cs typeface="Verdana"/>
              </a:rPr>
              <a:t>dan</a:t>
            </a:r>
            <a:r>
              <a:rPr sz="2800" spc="-10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800" spc="5" dirty="0">
                <a:solidFill>
                  <a:srgbClr val="FFFFFF"/>
                </a:solidFill>
                <a:latin typeface="Verdana"/>
                <a:cs typeface="Verdana"/>
              </a:rPr>
              <a:t>aplikasi</a:t>
            </a:r>
            <a:r>
              <a:rPr sz="2800" spc="-10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800" spc="-35" dirty="0">
                <a:solidFill>
                  <a:srgbClr val="FFFFFF"/>
                </a:solidFill>
                <a:latin typeface="Verdana"/>
                <a:cs typeface="Verdana"/>
              </a:rPr>
              <a:t>mobile.</a:t>
            </a:r>
            <a:endParaRPr sz="28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9539881" y="4258271"/>
            <a:ext cx="8062595" cy="4996180"/>
          </a:xfrm>
          <a:prstGeom prst="rect">
            <a:avLst/>
          </a:prstGeom>
        </p:spPr>
        <p:txBody>
          <a:bodyPr vert="horz" wrap="square" lIns="0" tIns="7270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725"/>
              </a:spcBef>
            </a:pPr>
            <a:r>
              <a:rPr sz="9000" b="1" spc="930" dirty="0">
                <a:solidFill>
                  <a:srgbClr val="F41723"/>
                </a:solidFill>
                <a:latin typeface="Tahoma"/>
                <a:cs typeface="Tahoma"/>
              </a:rPr>
              <a:t>A</a:t>
            </a:r>
            <a:r>
              <a:rPr sz="9000" b="1" spc="565" dirty="0">
                <a:solidFill>
                  <a:srgbClr val="F41723"/>
                </a:solidFill>
                <a:latin typeface="Tahoma"/>
                <a:cs typeface="Tahoma"/>
              </a:rPr>
              <a:t>P</a:t>
            </a:r>
            <a:r>
              <a:rPr sz="9000" b="1" spc="1025" dirty="0">
                <a:solidFill>
                  <a:srgbClr val="F41723"/>
                </a:solidFill>
                <a:latin typeface="Tahoma"/>
                <a:cs typeface="Tahoma"/>
              </a:rPr>
              <a:t>A</a:t>
            </a:r>
            <a:r>
              <a:rPr sz="9000" b="1" spc="-1019" dirty="0">
                <a:solidFill>
                  <a:srgbClr val="F41723"/>
                </a:solidFill>
                <a:latin typeface="Tahoma"/>
                <a:cs typeface="Tahoma"/>
              </a:rPr>
              <a:t> </a:t>
            </a:r>
            <a:r>
              <a:rPr sz="9000" b="1" spc="-1470" dirty="0">
                <a:solidFill>
                  <a:srgbClr val="F41723"/>
                </a:solidFill>
                <a:latin typeface="Tahoma"/>
                <a:cs typeface="Tahoma"/>
              </a:rPr>
              <a:t>I</a:t>
            </a:r>
            <a:r>
              <a:rPr sz="9000" b="1" spc="730" dirty="0">
                <a:solidFill>
                  <a:srgbClr val="F41723"/>
                </a:solidFill>
                <a:latin typeface="Tahoma"/>
                <a:cs typeface="Tahoma"/>
              </a:rPr>
              <a:t>T</a:t>
            </a:r>
            <a:r>
              <a:rPr sz="9000" b="1" spc="-100" dirty="0">
                <a:solidFill>
                  <a:srgbClr val="F41723"/>
                </a:solidFill>
                <a:latin typeface="Tahoma"/>
                <a:cs typeface="Tahoma"/>
              </a:rPr>
              <a:t>U</a:t>
            </a:r>
            <a:r>
              <a:rPr sz="9000" b="1" spc="-1019" dirty="0">
                <a:solidFill>
                  <a:srgbClr val="F41723"/>
                </a:solidFill>
                <a:latin typeface="Tahoma"/>
                <a:cs typeface="Tahoma"/>
              </a:rPr>
              <a:t> </a:t>
            </a:r>
            <a:r>
              <a:rPr sz="9000" b="1" spc="730" dirty="0">
                <a:solidFill>
                  <a:srgbClr val="F41723"/>
                </a:solidFill>
                <a:latin typeface="Tahoma"/>
                <a:cs typeface="Tahoma"/>
              </a:rPr>
              <a:t>T</a:t>
            </a:r>
            <a:r>
              <a:rPr sz="9000" b="1" spc="585" dirty="0">
                <a:solidFill>
                  <a:srgbClr val="F41723"/>
                </a:solidFill>
                <a:latin typeface="Tahoma"/>
                <a:cs typeface="Tahoma"/>
              </a:rPr>
              <a:t>K</a:t>
            </a:r>
            <a:r>
              <a:rPr sz="9000" b="1" spc="-400" dirty="0">
                <a:solidFill>
                  <a:srgbClr val="F41723"/>
                </a:solidFill>
                <a:latin typeface="Tahoma"/>
                <a:cs typeface="Tahoma"/>
              </a:rPr>
              <a:t>J</a:t>
            </a:r>
            <a:r>
              <a:rPr sz="9000" b="1" spc="-185" dirty="0">
                <a:solidFill>
                  <a:srgbClr val="F41723"/>
                </a:solidFill>
                <a:latin typeface="Tahoma"/>
                <a:cs typeface="Tahoma"/>
              </a:rPr>
              <a:t>?</a:t>
            </a:r>
            <a:endParaRPr sz="9000" dirty="0">
              <a:latin typeface="Tahoma"/>
              <a:cs typeface="Tahoma"/>
            </a:endParaRPr>
          </a:p>
          <a:p>
            <a:pPr marL="33020" algn="ctr">
              <a:lnSpc>
                <a:spcPct val="100000"/>
              </a:lnSpc>
              <a:spcBef>
                <a:spcPts val="2000"/>
              </a:spcBef>
            </a:pPr>
            <a:r>
              <a:rPr sz="3200" b="1" spc="95" dirty="0">
                <a:solidFill>
                  <a:srgbClr val="111B1D"/>
                </a:solidFill>
                <a:latin typeface="Tahoma"/>
                <a:cs typeface="Tahoma"/>
              </a:rPr>
              <a:t>Teknik</a:t>
            </a:r>
            <a:r>
              <a:rPr sz="3200" b="1" spc="-45" dirty="0">
                <a:solidFill>
                  <a:srgbClr val="111B1D"/>
                </a:solidFill>
                <a:latin typeface="Tahoma"/>
                <a:cs typeface="Tahoma"/>
              </a:rPr>
              <a:t> </a:t>
            </a:r>
            <a:r>
              <a:rPr sz="3200" b="1" spc="60" dirty="0">
                <a:solidFill>
                  <a:srgbClr val="111B1D"/>
                </a:solidFill>
                <a:latin typeface="Tahoma"/>
                <a:cs typeface="Tahoma"/>
              </a:rPr>
              <a:t>komputer</a:t>
            </a:r>
            <a:r>
              <a:rPr sz="3200" b="1" spc="-45" dirty="0">
                <a:solidFill>
                  <a:srgbClr val="111B1D"/>
                </a:solidFill>
                <a:latin typeface="Tahoma"/>
                <a:cs typeface="Tahoma"/>
              </a:rPr>
              <a:t> </a:t>
            </a:r>
            <a:r>
              <a:rPr sz="3200" b="1" spc="-25" dirty="0">
                <a:solidFill>
                  <a:srgbClr val="111B1D"/>
                </a:solidFill>
                <a:latin typeface="Tahoma"/>
                <a:cs typeface="Tahoma"/>
              </a:rPr>
              <a:t>dan</a:t>
            </a:r>
            <a:r>
              <a:rPr sz="3200" b="1" spc="-45" dirty="0">
                <a:solidFill>
                  <a:srgbClr val="111B1D"/>
                </a:solidFill>
                <a:latin typeface="Tahoma"/>
                <a:cs typeface="Tahoma"/>
              </a:rPr>
              <a:t> </a:t>
            </a:r>
            <a:r>
              <a:rPr sz="3200" b="1" spc="-10" dirty="0">
                <a:solidFill>
                  <a:srgbClr val="111B1D"/>
                </a:solidFill>
                <a:latin typeface="Tahoma"/>
                <a:cs typeface="Tahoma"/>
              </a:rPr>
              <a:t>jaringan</a:t>
            </a:r>
            <a:endParaRPr sz="3200" dirty="0">
              <a:latin typeface="Tahoma"/>
              <a:cs typeface="Tahoma"/>
            </a:endParaRPr>
          </a:p>
          <a:p>
            <a:pPr marL="45720" marR="5080" algn="ctr">
              <a:lnSpc>
                <a:spcPct val="116100"/>
              </a:lnSpc>
              <a:spcBef>
                <a:spcPts val="1270"/>
              </a:spcBef>
            </a:pPr>
            <a:r>
              <a:rPr sz="2800" spc="10" dirty="0">
                <a:solidFill>
                  <a:srgbClr val="111B1D"/>
                </a:solidFill>
                <a:latin typeface="Verdana"/>
                <a:cs typeface="Verdana"/>
              </a:rPr>
              <a:t>Mempelajari </a:t>
            </a:r>
            <a:r>
              <a:rPr sz="2800" spc="-5" dirty="0">
                <a:solidFill>
                  <a:srgbClr val="111B1D"/>
                </a:solidFill>
                <a:latin typeface="Verdana"/>
                <a:cs typeface="Verdana"/>
              </a:rPr>
              <a:t>cara </a:t>
            </a:r>
            <a:r>
              <a:rPr sz="2800" spc="-45" dirty="0">
                <a:solidFill>
                  <a:srgbClr val="111B1D"/>
                </a:solidFill>
                <a:latin typeface="Verdana"/>
                <a:cs typeface="Verdana"/>
              </a:rPr>
              <a:t>merakit, </a:t>
            </a:r>
            <a:r>
              <a:rPr sz="2800" spc="-20" dirty="0">
                <a:solidFill>
                  <a:srgbClr val="111B1D"/>
                </a:solidFill>
                <a:latin typeface="Verdana"/>
                <a:cs typeface="Verdana"/>
              </a:rPr>
              <a:t>instalasi, </a:t>
            </a:r>
            <a:r>
              <a:rPr sz="2800" spc="-40" dirty="0">
                <a:solidFill>
                  <a:srgbClr val="111B1D"/>
                </a:solidFill>
                <a:latin typeface="Verdana"/>
                <a:cs typeface="Verdana"/>
              </a:rPr>
              <a:t>dan </a:t>
            </a:r>
            <a:r>
              <a:rPr sz="2800" spc="-35" dirty="0">
                <a:solidFill>
                  <a:srgbClr val="111B1D"/>
                </a:solidFill>
                <a:latin typeface="Verdana"/>
                <a:cs typeface="Verdana"/>
              </a:rPr>
              <a:t> </a:t>
            </a:r>
            <a:r>
              <a:rPr sz="2800" dirty="0">
                <a:solidFill>
                  <a:srgbClr val="111B1D"/>
                </a:solidFill>
                <a:latin typeface="Verdana"/>
                <a:cs typeface="Verdana"/>
              </a:rPr>
              <a:t>perbaikan </a:t>
            </a:r>
            <a:r>
              <a:rPr sz="2800" spc="-25" dirty="0">
                <a:solidFill>
                  <a:srgbClr val="111B1D"/>
                </a:solidFill>
                <a:latin typeface="Verdana"/>
                <a:cs typeface="Verdana"/>
              </a:rPr>
              <a:t>komputer, </a:t>
            </a:r>
            <a:r>
              <a:rPr sz="2800" spc="15" dirty="0">
                <a:solidFill>
                  <a:srgbClr val="111B1D"/>
                </a:solidFill>
                <a:latin typeface="Verdana"/>
                <a:cs typeface="Verdana"/>
              </a:rPr>
              <a:t>instalasi </a:t>
            </a:r>
            <a:r>
              <a:rPr sz="2800" spc="-40" dirty="0">
                <a:solidFill>
                  <a:srgbClr val="111B1D"/>
                </a:solidFill>
                <a:latin typeface="Verdana"/>
                <a:cs typeface="Verdana"/>
              </a:rPr>
              <a:t>jaringan </a:t>
            </a:r>
            <a:r>
              <a:rPr sz="2800" spc="80" dirty="0">
                <a:solidFill>
                  <a:srgbClr val="111B1D"/>
                </a:solidFill>
                <a:latin typeface="Verdana"/>
                <a:cs typeface="Verdana"/>
              </a:rPr>
              <a:t>Local </a:t>
            </a:r>
            <a:r>
              <a:rPr sz="2800" spc="-969" dirty="0">
                <a:solidFill>
                  <a:srgbClr val="111B1D"/>
                </a:solidFill>
                <a:latin typeface="Verdana"/>
                <a:cs typeface="Verdana"/>
              </a:rPr>
              <a:t> </a:t>
            </a:r>
            <a:r>
              <a:rPr sz="2800" spc="35" dirty="0">
                <a:solidFill>
                  <a:srgbClr val="111B1D"/>
                </a:solidFill>
                <a:latin typeface="Verdana"/>
                <a:cs typeface="Verdana"/>
              </a:rPr>
              <a:t>Area</a:t>
            </a:r>
            <a:r>
              <a:rPr sz="2800" spc="-100" dirty="0">
                <a:solidFill>
                  <a:srgbClr val="111B1D"/>
                </a:solidFill>
                <a:latin typeface="Verdana"/>
                <a:cs typeface="Verdana"/>
              </a:rPr>
              <a:t> </a:t>
            </a:r>
            <a:r>
              <a:rPr sz="2800" spc="50" dirty="0">
                <a:solidFill>
                  <a:srgbClr val="111B1D"/>
                </a:solidFill>
                <a:latin typeface="Verdana"/>
                <a:cs typeface="Verdana"/>
              </a:rPr>
              <a:t>Network</a:t>
            </a:r>
            <a:r>
              <a:rPr sz="2800" spc="-100" dirty="0">
                <a:solidFill>
                  <a:srgbClr val="111B1D"/>
                </a:solidFill>
                <a:latin typeface="Verdana"/>
                <a:cs typeface="Verdana"/>
              </a:rPr>
              <a:t> </a:t>
            </a:r>
            <a:r>
              <a:rPr sz="2800" spc="-45" dirty="0">
                <a:solidFill>
                  <a:srgbClr val="111B1D"/>
                </a:solidFill>
                <a:latin typeface="Verdana"/>
                <a:cs typeface="Verdana"/>
              </a:rPr>
              <a:t>(LAN)</a:t>
            </a:r>
            <a:r>
              <a:rPr sz="2800" spc="-100" dirty="0">
                <a:solidFill>
                  <a:srgbClr val="111B1D"/>
                </a:solidFill>
                <a:latin typeface="Verdana"/>
                <a:cs typeface="Verdana"/>
              </a:rPr>
              <a:t> </a:t>
            </a:r>
            <a:r>
              <a:rPr sz="2800" spc="-40" dirty="0">
                <a:solidFill>
                  <a:srgbClr val="111B1D"/>
                </a:solidFill>
                <a:latin typeface="Verdana"/>
                <a:cs typeface="Verdana"/>
              </a:rPr>
              <a:t>dan</a:t>
            </a:r>
            <a:r>
              <a:rPr sz="2800" spc="-100" dirty="0">
                <a:solidFill>
                  <a:srgbClr val="111B1D"/>
                </a:solidFill>
                <a:latin typeface="Verdana"/>
                <a:cs typeface="Verdana"/>
              </a:rPr>
              <a:t> </a:t>
            </a:r>
            <a:r>
              <a:rPr sz="2800" spc="70" dirty="0">
                <a:solidFill>
                  <a:srgbClr val="111B1D"/>
                </a:solidFill>
                <a:latin typeface="Verdana"/>
                <a:cs typeface="Verdana"/>
              </a:rPr>
              <a:t>Wide</a:t>
            </a:r>
            <a:r>
              <a:rPr sz="2800" spc="-100" dirty="0">
                <a:solidFill>
                  <a:srgbClr val="111B1D"/>
                </a:solidFill>
                <a:latin typeface="Verdana"/>
                <a:cs typeface="Verdana"/>
              </a:rPr>
              <a:t> </a:t>
            </a:r>
            <a:r>
              <a:rPr sz="2800" spc="30" dirty="0">
                <a:solidFill>
                  <a:srgbClr val="111B1D"/>
                </a:solidFill>
                <a:latin typeface="Verdana"/>
                <a:cs typeface="Verdana"/>
              </a:rPr>
              <a:t>Area</a:t>
            </a:r>
            <a:r>
              <a:rPr sz="2800" spc="-100" dirty="0">
                <a:solidFill>
                  <a:srgbClr val="111B1D"/>
                </a:solidFill>
                <a:latin typeface="Verdana"/>
                <a:cs typeface="Verdana"/>
              </a:rPr>
              <a:t> </a:t>
            </a:r>
            <a:r>
              <a:rPr sz="2800" spc="50" dirty="0">
                <a:solidFill>
                  <a:srgbClr val="111B1D"/>
                </a:solidFill>
                <a:latin typeface="Verdana"/>
                <a:cs typeface="Verdana"/>
              </a:rPr>
              <a:t>Network </a:t>
            </a:r>
            <a:r>
              <a:rPr sz="2800" spc="-969" dirty="0">
                <a:solidFill>
                  <a:srgbClr val="111B1D"/>
                </a:solidFill>
                <a:latin typeface="Verdana"/>
                <a:cs typeface="Verdana"/>
              </a:rPr>
              <a:t> </a:t>
            </a:r>
            <a:r>
              <a:rPr sz="2800" spc="-90" dirty="0">
                <a:solidFill>
                  <a:srgbClr val="111B1D"/>
                </a:solidFill>
                <a:latin typeface="Verdana"/>
                <a:cs typeface="Verdana"/>
              </a:rPr>
              <a:t>(WAN),</a:t>
            </a:r>
            <a:r>
              <a:rPr sz="2800" spc="-105" dirty="0">
                <a:solidFill>
                  <a:srgbClr val="111B1D"/>
                </a:solidFill>
                <a:latin typeface="Verdana"/>
                <a:cs typeface="Verdana"/>
              </a:rPr>
              <a:t> </a:t>
            </a:r>
            <a:r>
              <a:rPr sz="2800" spc="20" dirty="0">
                <a:solidFill>
                  <a:srgbClr val="111B1D"/>
                </a:solidFill>
                <a:latin typeface="Verdana"/>
                <a:cs typeface="Verdana"/>
              </a:rPr>
              <a:t>serta</a:t>
            </a:r>
            <a:r>
              <a:rPr sz="2800" spc="-100" dirty="0">
                <a:solidFill>
                  <a:srgbClr val="111B1D"/>
                </a:solidFill>
                <a:latin typeface="Verdana"/>
                <a:cs typeface="Verdana"/>
              </a:rPr>
              <a:t> </a:t>
            </a:r>
            <a:r>
              <a:rPr sz="2800" spc="20" dirty="0">
                <a:solidFill>
                  <a:srgbClr val="111B1D"/>
                </a:solidFill>
                <a:latin typeface="Verdana"/>
                <a:cs typeface="Verdana"/>
              </a:rPr>
              <a:t>internet</a:t>
            </a:r>
            <a:r>
              <a:rPr sz="2800" spc="-100" dirty="0">
                <a:solidFill>
                  <a:srgbClr val="111B1D"/>
                </a:solidFill>
                <a:latin typeface="Verdana"/>
                <a:cs typeface="Verdana"/>
              </a:rPr>
              <a:t> </a:t>
            </a:r>
            <a:r>
              <a:rPr sz="2800" spc="85" dirty="0">
                <a:solidFill>
                  <a:srgbClr val="111B1D"/>
                </a:solidFill>
                <a:latin typeface="Verdana"/>
                <a:cs typeface="Verdana"/>
              </a:rPr>
              <a:t>of</a:t>
            </a:r>
            <a:r>
              <a:rPr sz="2800" spc="-100" dirty="0">
                <a:solidFill>
                  <a:srgbClr val="111B1D"/>
                </a:solidFill>
                <a:latin typeface="Verdana"/>
                <a:cs typeface="Verdana"/>
              </a:rPr>
              <a:t> </a:t>
            </a:r>
            <a:r>
              <a:rPr sz="2800" spc="15" dirty="0">
                <a:solidFill>
                  <a:srgbClr val="111B1D"/>
                </a:solidFill>
                <a:latin typeface="Verdana"/>
                <a:cs typeface="Verdana"/>
              </a:rPr>
              <a:t>things</a:t>
            </a:r>
            <a:r>
              <a:rPr sz="2800" spc="-100" dirty="0">
                <a:solidFill>
                  <a:srgbClr val="111B1D"/>
                </a:solidFill>
                <a:latin typeface="Verdana"/>
                <a:cs typeface="Verdana"/>
              </a:rPr>
              <a:t> </a:t>
            </a:r>
            <a:r>
              <a:rPr sz="2800" spc="-190" dirty="0">
                <a:solidFill>
                  <a:srgbClr val="111B1D"/>
                </a:solidFill>
                <a:latin typeface="Verdana"/>
                <a:cs typeface="Verdana"/>
              </a:rPr>
              <a:t>(IoT).</a:t>
            </a:r>
            <a:endParaRPr sz="2800" dirty="0">
              <a:latin typeface="Verdana"/>
              <a:cs typeface="Verdana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1186156" y="524845"/>
            <a:ext cx="16073755" cy="3769995"/>
            <a:chOff x="1186156" y="524845"/>
            <a:chExt cx="16073755" cy="3769995"/>
          </a:xfrm>
        </p:grpSpPr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547300" y="524845"/>
              <a:ext cx="6712000" cy="3769906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86156" y="524845"/>
              <a:ext cx="6712000" cy="3769906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111B1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8733549" y="5883181"/>
            <a:ext cx="1076325" cy="247650"/>
          </a:xfrm>
          <a:custGeom>
            <a:avLst/>
            <a:gdLst/>
            <a:ahLst/>
            <a:cxnLst/>
            <a:rect l="l" t="t" r="r" b="b"/>
            <a:pathLst>
              <a:path w="1076325" h="247650">
                <a:moveTo>
                  <a:pt x="1076324" y="247649"/>
                </a:moveTo>
                <a:lnTo>
                  <a:pt x="0" y="247649"/>
                </a:lnTo>
                <a:lnTo>
                  <a:pt x="0" y="0"/>
                </a:lnTo>
                <a:lnTo>
                  <a:pt x="1076324" y="0"/>
                </a:lnTo>
                <a:lnTo>
                  <a:pt x="1076324" y="247649"/>
                </a:lnTo>
                <a:close/>
              </a:path>
            </a:pathLst>
          </a:custGeom>
          <a:solidFill>
            <a:srgbClr val="F4172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4492030" y="4084419"/>
            <a:ext cx="9304020" cy="1397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25" dirty="0">
                <a:solidFill>
                  <a:srgbClr val="FFFFFF"/>
                </a:solidFill>
              </a:rPr>
              <a:t>D</a:t>
            </a:r>
            <a:r>
              <a:rPr spc="405" dirty="0">
                <a:solidFill>
                  <a:srgbClr val="FFFFFF"/>
                </a:solidFill>
              </a:rPr>
              <a:t>E</a:t>
            </a:r>
            <a:r>
              <a:rPr spc="660" dirty="0">
                <a:solidFill>
                  <a:srgbClr val="FFFFFF"/>
                </a:solidFill>
              </a:rPr>
              <a:t>M</a:t>
            </a:r>
            <a:r>
              <a:rPr spc="85" dirty="0">
                <a:solidFill>
                  <a:srgbClr val="FFFFFF"/>
                </a:solidFill>
              </a:rPr>
              <a:t>O</a:t>
            </a:r>
            <a:r>
              <a:rPr spc="-1019" dirty="0">
                <a:solidFill>
                  <a:srgbClr val="FFFFFF"/>
                </a:solidFill>
              </a:rPr>
              <a:t> </a:t>
            </a:r>
            <a:r>
              <a:rPr spc="565" dirty="0">
                <a:solidFill>
                  <a:srgbClr val="FFFFFF"/>
                </a:solidFill>
              </a:rPr>
              <a:t>P</a:t>
            </a:r>
            <a:r>
              <a:rPr spc="20" dirty="0">
                <a:solidFill>
                  <a:srgbClr val="FFFFFF"/>
                </a:solidFill>
              </a:rPr>
              <a:t>R</a:t>
            </a:r>
            <a:r>
              <a:rPr spc="-10" dirty="0">
                <a:solidFill>
                  <a:srgbClr val="FFFFFF"/>
                </a:solidFill>
              </a:rPr>
              <a:t>O</a:t>
            </a:r>
            <a:r>
              <a:rPr spc="-400" dirty="0">
                <a:solidFill>
                  <a:srgbClr val="FFFFFF"/>
                </a:solidFill>
              </a:rPr>
              <a:t>J</a:t>
            </a:r>
            <a:r>
              <a:rPr spc="405" dirty="0">
                <a:solidFill>
                  <a:srgbClr val="FFFFFF"/>
                </a:solidFill>
              </a:rPr>
              <a:t>E</a:t>
            </a:r>
            <a:r>
              <a:rPr spc="530" dirty="0">
                <a:solidFill>
                  <a:srgbClr val="FFFFFF"/>
                </a:solidFill>
              </a:rPr>
              <a:t>C</a:t>
            </a:r>
            <a:r>
              <a:rPr spc="825" dirty="0">
                <a:solidFill>
                  <a:srgbClr val="FFFFFF"/>
                </a:solidFill>
              </a:rPr>
              <a:t>T</a:t>
            </a:r>
          </a:p>
        </p:txBody>
      </p:sp>
      <p:sp>
        <p:nvSpPr>
          <p:cNvPr id="5" name="object 5"/>
          <p:cNvSpPr/>
          <p:nvPr/>
        </p:nvSpPr>
        <p:spPr>
          <a:xfrm>
            <a:off x="16324505" y="0"/>
            <a:ext cx="92075" cy="1953260"/>
          </a:xfrm>
          <a:custGeom>
            <a:avLst/>
            <a:gdLst/>
            <a:ahLst/>
            <a:cxnLst/>
            <a:rect l="l" t="t" r="r" b="b"/>
            <a:pathLst>
              <a:path w="92075" h="1953260">
                <a:moveTo>
                  <a:pt x="0" y="1953161"/>
                </a:moveTo>
                <a:lnTo>
                  <a:pt x="0" y="0"/>
                </a:lnTo>
                <a:lnTo>
                  <a:pt x="91969" y="0"/>
                </a:lnTo>
                <a:lnTo>
                  <a:pt x="91969" y="1953161"/>
                </a:lnTo>
                <a:lnTo>
                  <a:pt x="0" y="1953161"/>
                </a:lnTo>
                <a:close/>
              </a:path>
            </a:pathLst>
          </a:custGeom>
          <a:solidFill>
            <a:srgbClr val="F4172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862444" y="8331232"/>
            <a:ext cx="92075" cy="1955800"/>
          </a:xfrm>
          <a:custGeom>
            <a:avLst/>
            <a:gdLst/>
            <a:ahLst/>
            <a:cxnLst/>
            <a:rect l="l" t="t" r="r" b="b"/>
            <a:pathLst>
              <a:path w="92075" h="1955800">
                <a:moveTo>
                  <a:pt x="0" y="1955767"/>
                </a:moveTo>
                <a:lnTo>
                  <a:pt x="0" y="0"/>
                </a:lnTo>
                <a:lnTo>
                  <a:pt x="91969" y="0"/>
                </a:lnTo>
                <a:lnTo>
                  <a:pt x="91969" y="1955767"/>
                </a:lnTo>
                <a:lnTo>
                  <a:pt x="0" y="1955767"/>
                </a:lnTo>
                <a:close/>
              </a:path>
            </a:pathLst>
          </a:custGeom>
          <a:solidFill>
            <a:srgbClr val="F41723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863101" y="2659959"/>
            <a:ext cx="8866505" cy="5483225"/>
          </a:xfrm>
          <a:prstGeom prst="rect">
            <a:avLst/>
          </a:prstGeom>
        </p:spPr>
        <p:txBody>
          <a:bodyPr vert="horz" wrap="square" lIns="0" tIns="361950" rIns="0" bIns="0" rtlCol="0">
            <a:spAutoFit/>
          </a:bodyPr>
          <a:lstStyle/>
          <a:p>
            <a:pPr marL="5073650">
              <a:lnSpc>
                <a:spcPct val="100000"/>
              </a:lnSpc>
              <a:spcBef>
                <a:spcPts val="2850"/>
              </a:spcBef>
            </a:pPr>
            <a:r>
              <a:rPr sz="4900" b="1" spc="175" dirty="0">
                <a:solidFill>
                  <a:srgbClr val="F41723"/>
                </a:solidFill>
                <a:latin typeface="Tahoma"/>
                <a:cs typeface="Tahoma"/>
              </a:rPr>
              <a:t>Apa</a:t>
            </a:r>
            <a:r>
              <a:rPr sz="4900" b="1" spc="-75" dirty="0">
                <a:solidFill>
                  <a:srgbClr val="F41723"/>
                </a:solidFill>
                <a:latin typeface="Tahoma"/>
                <a:cs typeface="Tahoma"/>
              </a:rPr>
              <a:t> </a:t>
            </a:r>
            <a:r>
              <a:rPr sz="4900" b="1" spc="295" dirty="0">
                <a:solidFill>
                  <a:srgbClr val="F41723"/>
                </a:solidFill>
                <a:latin typeface="Tahoma"/>
                <a:cs typeface="Tahoma"/>
              </a:rPr>
              <a:t>AR</a:t>
            </a:r>
            <a:r>
              <a:rPr sz="4900" b="1" spc="-70" dirty="0">
                <a:solidFill>
                  <a:srgbClr val="F41723"/>
                </a:solidFill>
                <a:latin typeface="Tahoma"/>
                <a:cs typeface="Tahoma"/>
              </a:rPr>
              <a:t> </a:t>
            </a:r>
            <a:r>
              <a:rPr sz="4900" b="1" spc="25" dirty="0">
                <a:solidFill>
                  <a:srgbClr val="F41723"/>
                </a:solidFill>
                <a:latin typeface="Tahoma"/>
                <a:cs typeface="Tahoma"/>
              </a:rPr>
              <a:t>itu?</a:t>
            </a:r>
            <a:endParaRPr sz="4900">
              <a:latin typeface="Tahoma"/>
              <a:cs typeface="Tahoma"/>
            </a:endParaRPr>
          </a:p>
          <a:p>
            <a:pPr marL="12700" marR="5080" indent="1630045" algn="r">
              <a:lnSpc>
                <a:spcPct val="115799"/>
              </a:lnSpc>
              <a:spcBef>
                <a:spcPts val="1265"/>
              </a:spcBef>
            </a:pPr>
            <a:r>
              <a:rPr sz="3400" spc="45" dirty="0">
                <a:solidFill>
                  <a:srgbClr val="111B1D"/>
                </a:solidFill>
                <a:latin typeface="Verdana"/>
                <a:cs typeface="Verdana"/>
              </a:rPr>
              <a:t>teknologi</a:t>
            </a:r>
            <a:r>
              <a:rPr sz="3400" spc="-120" dirty="0">
                <a:solidFill>
                  <a:srgbClr val="111B1D"/>
                </a:solidFill>
                <a:latin typeface="Verdana"/>
                <a:cs typeface="Verdana"/>
              </a:rPr>
              <a:t> </a:t>
            </a:r>
            <a:r>
              <a:rPr sz="3400" spc="15" dirty="0">
                <a:solidFill>
                  <a:srgbClr val="111B1D"/>
                </a:solidFill>
                <a:latin typeface="Verdana"/>
                <a:cs typeface="Verdana"/>
              </a:rPr>
              <a:t>komputer</a:t>
            </a:r>
            <a:r>
              <a:rPr sz="3400" spc="-120" dirty="0">
                <a:solidFill>
                  <a:srgbClr val="111B1D"/>
                </a:solidFill>
                <a:latin typeface="Verdana"/>
                <a:cs typeface="Verdana"/>
              </a:rPr>
              <a:t> </a:t>
            </a:r>
            <a:r>
              <a:rPr sz="3400" spc="-55" dirty="0">
                <a:solidFill>
                  <a:srgbClr val="111B1D"/>
                </a:solidFill>
                <a:latin typeface="Verdana"/>
                <a:cs typeface="Verdana"/>
              </a:rPr>
              <a:t>yang</a:t>
            </a:r>
            <a:r>
              <a:rPr sz="3400" spc="-120" dirty="0">
                <a:solidFill>
                  <a:srgbClr val="111B1D"/>
                </a:solidFill>
                <a:latin typeface="Verdana"/>
                <a:cs typeface="Verdana"/>
              </a:rPr>
              <a:t> </a:t>
            </a:r>
            <a:r>
              <a:rPr sz="3400" spc="-65" dirty="0">
                <a:solidFill>
                  <a:srgbClr val="111B1D"/>
                </a:solidFill>
                <a:latin typeface="Verdana"/>
                <a:cs typeface="Verdana"/>
              </a:rPr>
              <a:t>mampu </a:t>
            </a:r>
            <a:r>
              <a:rPr sz="3400" spc="-1180" dirty="0">
                <a:solidFill>
                  <a:srgbClr val="111B1D"/>
                </a:solidFill>
                <a:latin typeface="Verdana"/>
                <a:cs typeface="Verdana"/>
              </a:rPr>
              <a:t> </a:t>
            </a:r>
            <a:r>
              <a:rPr sz="3400" dirty="0">
                <a:solidFill>
                  <a:srgbClr val="111B1D"/>
                </a:solidFill>
                <a:latin typeface="Verdana"/>
                <a:cs typeface="Verdana"/>
              </a:rPr>
              <a:t>menggabungkan </a:t>
            </a:r>
            <a:r>
              <a:rPr sz="3400" spc="15" dirty="0">
                <a:solidFill>
                  <a:srgbClr val="111B1D"/>
                </a:solidFill>
                <a:latin typeface="Verdana"/>
                <a:cs typeface="Verdana"/>
              </a:rPr>
              <a:t>digital </a:t>
            </a:r>
            <a:r>
              <a:rPr sz="3400" spc="-65" dirty="0">
                <a:solidFill>
                  <a:srgbClr val="111B1D"/>
                </a:solidFill>
                <a:latin typeface="Verdana"/>
                <a:cs typeface="Verdana"/>
              </a:rPr>
              <a:t>konten; </a:t>
            </a:r>
            <a:r>
              <a:rPr sz="3400" spc="-20" dirty="0">
                <a:solidFill>
                  <a:srgbClr val="111B1D"/>
                </a:solidFill>
                <a:latin typeface="Verdana"/>
                <a:cs typeface="Verdana"/>
              </a:rPr>
              <a:t>baik </a:t>
            </a:r>
            <a:r>
              <a:rPr sz="3400" spc="-15" dirty="0">
                <a:solidFill>
                  <a:srgbClr val="111B1D"/>
                </a:solidFill>
                <a:latin typeface="Verdana"/>
                <a:cs typeface="Verdana"/>
              </a:rPr>
              <a:t> </a:t>
            </a:r>
            <a:r>
              <a:rPr sz="3400" dirty="0">
                <a:solidFill>
                  <a:srgbClr val="111B1D"/>
                </a:solidFill>
                <a:latin typeface="Verdana"/>
                <a:cs typeface="Verdana"/>
              </a:rPr>
              <a:t>berupa </a:t>
            </a:r>
            <a:r>
              <a:rPr sz="3400" spc="-90" dirty="0">
                <a:solidFill>
                  <a:srgbClr val="111B1D"/>
                </a:solidFill>
                <a:latin typeface="Verdana"/>
                <a:cs typeface="Verdana"/>
              </a:rPr>
              <a:t>suara, </a:t>
            </a:r>
            <a:r>
              <a:rPr sz="3400" spc="-85" dirty="0">
                <a:solidFill>
                  <a:srgbClr val="111B1D"/>
                </a:solidFill>
                <a:latin typeface="Verdana"/>
                <a:cs typeface="Verdana"/>
              </a:rPr>
              <a:t>gambar, </a:t>
            </a:r>
            <a:r>
              <a:rPr sz="3400" spc="-20" dirty="0">
                <a:solidFill>
                  <a:srgbClr val="111B1D"/>
                </a:solidFill>
                <a:latin typeface="Verdana"/>
                <a:cs typeface="Verdana"/>
              </a:rPr>
              <a:t>ataupun </a:t>
            </a:r>
            <a:r>
              <a:rPr sz="3400" spc="45" dirty="0">
                <a:solidFill>
                  <a:srgbClr val="111B1D"/>
                </a:solidFill>
                <a:latin typeface="Verdana"/>
                <a:cs typeface="Verdana"/>
              </a:rPr>
              <a:t>teks </a:t>
            </a:r>
            <a:r>
              <a:rPr sz="3400" spc="50" dirty="0">
                <a:solidFill>
                  <a:srgbClr val="111B1D"/>
                </a:solidFill>
                <a:latin typeface="Verdana"/>
                <a:cs typeface="Verdana"/>
              </a:rPr>
              <a:t> </a:t>
            </a:r>
            <a:r>
              <a:rPr sz="3400" spc="5" dirty="0">
                <a:solidFill>
                  <a:srgbClr val="111B1D"/>
                </a:solidFill>
                <a:latin typeface="Verdana"/>
                <a:cs typeface="Verdana"/>
              </a:rPr>
              <a:t>dengan</a:t>
            </a:r>
            <a:r>
              <a:rPr sz="3400" spc="-130" dirty="0">
                <a:solidFill>
                  <a:srgbClr val="111B1D"/>
                </a:solidFill>
                <a:latin typeface="Verdana"/>
                <a:cs typeface="Verdana"/>
              </a:rPr>
              <a:t> </a:t>
            </a:r>
            <a:r>
              <a:rPr sz="3400" spc="-30" dirty="0">
                <a:solidFill>
                  <a:srgbClr val="111B1D"/>
                </a:solidFill>
                <a:latin typeface="Verdana"/>
                <a:cs typeface="Verdana"/>
              </a:rPr>
              <a:t>dunia</a:t>
            </a:r>
            <a:r>
              <a:rPr sz="3400" spc="-125" dirty="0">
                <a:solidFill>
                  <a:srgbClr val="111B1D"/>
                </a:solidFill>
                <a:latin typeface="Verdana"/>
                <a:cs typeface="Verdana"/>
              </a:rPr>
              <a:t> </a:t>
            </a:r>
            <a:r>
              <a:rPr sz="3400" spc="-105" dirty="0">
                <a:solidFill>
                  <a:srgbClr val="111B1D"/>
                </a:solidFill>
                <a:latin typeface="Verdana"/>
                <a:cs typeface="Verdana"/>
              </a:rPr>
              <a:t>nyata.</a:t>
            </a:r>
            <a:r>
              <a:rPr sz="3400" spc="-130" dirty="0">
                <a:solidFill>
                  <a:srgbClr val="111B1D"/>
                </a:solidFill>
                <a:latin typeface="Verdana"/>
                <a:cs typeface="Verdana"/>
              </a:rPr>
              <a:t> </a:t>
            </a:r>
            <a:r>
              <a:rPr sz="3400" spc="-15" dirty="0">
                <a:solidFill>
                  <a:srgbClr val="111B1D"/>
                </a:solidFill>
                <a:latin typeface="Verdana"/>
                <a:cs typeface="Verdana"/>
              </a:rPr>
              <a:t>Dengan</a:t>
            </a:r>
            <a:r>
              <a:rPr sz="3400" spc="-125" dirty="0">
                <a:solidFill>
                  <a:srgbClr val="111B1D"/>
                </a:solidFill>
                <a:latin typeface="Verdana"/>
                <a:cs typeface="Verdana"/>
              </a:rPr>
              <a:t> </a:t>
            </a:r>
            <a:r>
              <a:rPr sz="3400" spc="50" dirty="0">
                <a:solidFill>
                  <a:srgbClr val="111B1D"/>
                </a:solidFill>
                <a:latin typeface="Verdana"/>
                <a:cs typeface="Verdana"/>
              </a:rPr>
              <a:t>Augmented </a:t>
            </a:r>
            <a:r>
              <a:rPr sz="3400" spc="-1185" dirty="0">
                <a:solidFill>
                  <a:srgbClr val="111B1D"/>
                </a:solidFill>
                <a:latin typeface="Verdana"/>
                <a:cs typeface="Verdana"/>
              </a:rPr>
              <a:t> </a:t>
            </a:r>
            <a:r>
              <a:rPr sz="3400" spc="15" dirty="0">
                <a:solidFill>
                  <a:srgbClr val="111B1D"/>
                </a:solidFill>
                <a:latin typeface="Verdana"/>
                <a:cs typeface="Verdana"/>
              </a:rPr>
              <a:t>Reality </a:t>
            </a:r>
            <a:r>
              <a:rPr sz="3400" spc="5" dirty="0">
                <a:solidFill>
                  <a:srgbClr val="111B1D"/>
                </a:solidFill>
                <a:latin typeface="Verdana"/>
                <a:cs typeface="Verdana"/>
              </a:rPr>
              <a:t>pengguna </a:t>
            </a:r>
            <a:r>
              <a:rPr sz="3400" dirty="0">
                <a:solidFill>
                  <a:srgbClr val="111B1D"/>
                </a:solidFill>
                <a:latin typeface="Verdana"/>
                <a:cs typeface="Verdana"/>
              </a:rPr>
              <a:t>dapat </a:t>
            </a:r>
            <a:r>
              <a:rPr sz="3400" spc="-5" dirty="0">
                <a:solidFill>
                  <a:srgbClr val="111B1D"/>
                </a:solidFill>
                <a:latin typeface="Verdana"/>
                <a:cs typeface="Verdana"/>
              </a:rPr>
              <a:t>melihat </a:t>
            </a:r>
            <a:r>
              <a:rPr sz="3400" spc="-10" dirty="0">
                <a:solidFill>
                  <a:srgbClr val="111B1D"/>
                </a:solidFill>
                <a:latin typeface="Verdana"/>
                <a:cs typeface="Verdana"/>
              </a:rPr>
              <a:t>objek </a:t>
            </a:r>
            <a:r>
              <a:rPr sz="3400" spc="-5" dirty="0">
                <a:solidFill>
                  <a:srgbClr val="111B1D"/>
                </a:solidFill>
                <a:latin typeface="Verdana"/>
                <a:cs typeface="Verdana"/>
              </a:rPr>
              <a:t> </a:t>
            </a:r>
            <a:r>
              <a:rPr sz="3400" spc="-80" dirty="0">
                <a:solidFill>
                  <a:srgbClr val="111B1D"/>
                </a:solidFill>
                <a:latin typeface="Verdana"/>
                <a:cs typeface="Verdana"/>
              </a:rPr>
              <a:t>m</a:t>
            </a:r>
            <a:r>
              <a:rPr sz="3400" spc="-30" dirty="0">
                <a:solidFill>
                  <a:srgbClr val="111B1D"/>
                </a:solidFill>
                <a:latin typeface="Verdana"/>
                <a:cs typeface="Verdana"/>
              </a:rPr>
              <a:t>a</a:t>
            </a:r>
            <a:r>
              <a:rPr sz="3400" spc="-80" dirty="0">
                <a:solidFill>
                  <a:srgbClr val="111B1D"/>
                </a:solidFill>
                <a:latin typeface="Verdana"/>
                <a:cs typeface="Verdana"/>
              </a:rPr>
              <a:t>y</a:t>
            </a:r>
            <a:r>
              <a:rPr sz="3400" spc="-195" dirty="0">
                <a:solidFill>
                  <a:srgbClr val="111B1D"/>
                </a:solidFill>
                <a:latin typeface="Verdana"/>
                <a:cs typeface="Verdana"/>
              </a:rPr>
              <a:t>a</a:t>
            </a:r>
            <a:r>
              <a:rPr sz="3400" spc="-120" dirty="0">
                <a:solidFill>
                  <a:srgbClr val="111B1D"/>
                </a:solidFill>
                <a:latin typeface="Verdana"/>
                <a:cs typeface="Verdana"/>
              </a:rPr>
              <a:t> </a:t>
            </a:r>
            <a:r>
              <a:rPr sz="3400" spc="-430" dirty="0">
                <a:solidFill>
                  <a:srgbClr val="111B1D"/>
                </a:solidFill>
                <a:latin typeface="Verdana"/>
                <a:cs typeface="Verdana"/>
              </a:rPr>
              <a:t>(</a:t>
            </a:r>
            <a:r>
              <a:rPr sz="3400" dirty="0">
                <a:solidFill>
                  <a:srgbClr val="111B1D"/>
                </a:solidFill>
                <a:latin typeface="Verdana"/>
                <a:cs typeface="Verdana"/>
              </a:rPr>
              <a:t>2</a:t>
            </a:r>
            <a:r>
              <a:rPr sz="3400" spc="-195" dirty="0">
                <a:solidFill>
                  <a:srgbClr val="111B1D"/>
                </a:solidFill>
                <a:latin typeface="Verdana"/>
                <a:cs typeface="Verdana"/>
              </a:rPr>
              <a:t>D</a:t>
            </a:r>
            <a:r>
              <a:rPr sz="3400" spc="-120" dirty="0">
                <a:solidFill>
                  <a:srgbClr val="111B1D"/>
                </a:solidFill>
                <a:latin typeface="Verdana"/>
                <a:cs typeface="Verdana"/>
              </a:rPr>
              <a:t> </a:t>
            </a:r>
            <a:r>
              <a:rPr sz="3400" spc="-80" dirty="0">
                <a:solidFill>
                  <a:srgbClr val="111B1D"/>
                </a:solidFill>
                <a:latin typeface="Verdana"/>
                <a:cs typeface="Verdana"/>
              </a:rPr>
              <a:t>m</a:t>
            </a:r>
            <a:r>
              <a:rPr sz="3400" spc="-30" dirty="0">
                <a:solidFill>
                  <a:srgbClr val="111B1D"/>
                </a:solidFill>
                <a:latin typeface="Verdana"/>
                <a:cs typeface="Verdana"/>
              </a:rPr>
              <a:t>au</a:t>
            </a:r>
            <a:r>
              <a:rPr sz="3400" spc="65" dirty="0">
                <a:solidFill>
                  <a:srgbClr val="111B1D"/>
                </a:solidFill>
                <a:latin typeface="Verdana"/>
                <a:cs typeface="Verdana"/>
              </a:rPr>
              <a:t>p</a:t>
            </a:r>
            <a:r>
              <a:rPr sz="3400" spc="-30" dirty="0">
                <a:solidFill>
                  <a:srgbClr val="111B1D"/>
                </a:solidFill>
                <a:latin typeface="Verdana"/>
                <a:cs typeface="Verdana"/>
              </a:rPr>
              <a:t>u</a:t>
            </a:r>
            <a:r>
              <a:rPr sz="3400" spc="-180" dirty="0">
                <a:solidFill>
                  <a:srgbClr val="111B1D"/>
                </a:solidFill>
                <a:latin typeface="Verdana"/>
                <a:cs typeface="Verdana"/>
              </a:rPr>
              <a:t>n</a:t>
            </a:r>
            <a:r>
              <a:rPr sz="3400" spc="-120" dirty="0">
                <a:solidFill>
                  <a:srgbClr val="111B1D"/>
                </a:solidFill>
                <a:latin typeface="Verdana"/>
                <a:cs typeface="Verdana"/>
              </a:rPr>
              <a:t> </a:t>
            </a:r>
            <a:r>
              <a:rPr sz="3400" spc="155" dirty="0">
                <a:solidFill>
                  <a:srgbClr val="111B1D"/>
                </a:solidFill>
                <a:latin typeface="Verdana"/>
                <a:cs typeface="Verdana"/>
              </a:rPr>
              <a:t>3</a:t>
            </a:r>
            <a:r>
              <a:rPr sz="3400" spc="-30" dirty="0">
                <a:solidFill>
                  <a:srgbClr val="111B1D"/>
                </a:solidFill>
                <a:latin typeface="Verdana"/>
                <a:cs typeface="Verdana"/>
              </a:rPr>
              <a:t>D</a:t>
            </a:r>
            <a:r>
              <a:rPr sz="3400" spc="-600" dirty="0">
                <a:solidFill>
                  <a:srgbClr val="111B1D"/>
                </a:solidFill>
                <a:latin typeface="Verdana"/>
                <a:cs typeface="Verdana"/>
              </a:rPr>
              <a:t>)</a:t>
            </a:r>
            <a:r>
              <a:rPr sz="3400" spc="-120" dirty="0">
                <a:solidFill>
                  <a:srgbClr val="111B1D"/>
                </a:solidFill>
                <a:latin typeface="Verdana"/>
                <a:cs typeface="Verdana"/>
              </a:rPr>
              <a:t> </a:t>
            </a:r>
            <a:r>
              <a:rPr sz="3400" spc="-80" dirty="0">
                <a:solidFill>
                  <a:srgbClr val="111B1D"/>
                </a:solidFill>
                <a:latin typeface="Verdana"/>
                <a:cs typeface="Verdana"/>
              </a:rPr>
              <a:t>y</a:t>
            </a:r>
            <a:r>
              <a:rPr sz="3400" spc="-30" dirty="0">
                <a:solidFill>
                  <a:srgbClr val="111B1D"/>
                </a:solidFill>
                <a:latin typeface="Verdana"/>
                <a:cs typeface="Verdana"/>
              </a:rPr>
              <a:t>a</a:t>
            </a:r>
            <a:r>
              <a:rPr sz="3400" spc="-15" dirty="0">
                <a:solidFill>
                  <a:srgbClr val="111B1D"/>
                </a:solidFill>
                <a:latin typeface="Verdana"/>
                <a:cs typeface="Verdana"/>
              </a:rPr>
              <a:t>n</a:t>
            </a:r>
            <a:r>
              <a:rPr sz="3400" spc="-75" dirty="0">
                <a:solidFill>
                  <a:srgbClr val="111B1D"/>
                </a:solidFill>
                <a:latin typeface="Verdana"/>
                <a:cs typeface="Verdana"/>
              </a:rPr>
              <a:t>g  </a:t>
            </a:r>
            <a:r>
              <a:rPr sz="3400" spc="20" dirty="0">
                <a:solidFill>
                  <a:srgbClr val="111B1D"/>
                </a:solidFill>
                <a:latin typeface="Verdana"/>
                <a:cs typeface="Verdana"/>
              </a:rPr>
              <a:t>diproyeksikan</a:t>
            </a:r>
            <a:r>
              <a:rPr sz="3400" spc="-120" dirty="0">
                <a:solidFill>
                  <a:srgbClr val="111B1D"/>
                </a:solidFill>
                <a:latin typeface="Verdana"/>
                <a:cs typeface="Verdana"/>
              </a:rPr>
              <a:t> </a:t>
            </a:r>
            <a:r>
              <a:rPr sz="3400" spc="10" dirty="0">
                <a:solidFill>
                  <a:srgbClr val="111B1D"/>
                </a:solidFill>
                <a:latin typeface="Verdana"/>
                <a:cs typeface="Verdana"/>
              </a:rPr>
              <a:t>terhadap</a:t>
            </a:r>
            <a:r>
              <a:rPr sz="3400" spc="-120" dirty="0">
                <a:solidFill>
                  <a:srgbClr val="111B1D"/>
                </a:solidFill>
                <a:latin typeface="Verdana"/>
                <a:cs typeface="Verdana"/>
              </a:rPr>
              <a:t> </a:t>
            </a:r>
            <a:r>
              <a:rPr sz="3400" spc="-30" dirty="0">
                <a:solidFill>
                  <a:srgbClr val="111B1D"/>
                </a:solidFill>
                <a:latin typeface="Verdana"/>
                <a:cs typeface="Verdana"/>
              </a:rPr>
              <a:t>dunia</a:t>
            </a:r>
            <a:r>
              <a:rPr sz="3400" spc="-114" dirty="0">
                <a:solidFill>
                  <a:srgbClr val="111B1D"/>
                </a:solidFill>
                <a:latin typeface="Verdana"/>
                <a:cs typeface="Verdana"/>
              </a:rPr>
              <a:t> </a:t>
            </a:r>
            <a:r>
              <a:rPr sz="3400" spc="-105" dirty="0">
                <a:solidFill>
                  <a:srgbClr val="111B1D"/>
                </a:solidFill>
                <a:latin typeface="Verdana"/>
                <a:cs typeface="Verdana"/>
              </a:rPr>
              <a:t>nyata.</a:t>
            </a:r>
            <a:endParaRPr sz="3400">
              <a:latin typeface="Verdana"/>
              <a:cs typeface="Verdana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0" y="1"/>
            <a:ext cx="7962900" cy="10287000"/>
            <a:chOff x="0" y="1"/>
            <a:chExt cx="7962900" cy="10287000"/>
          </a:xfrm>
        </p:grpSpPr>
        <p:sp>
          <p:nvSpPr>
            <p:cNvPr id="4" name="object 4"/>
            <p:cNvSpPr/>
            <p:nvPr/>
          </p:nvSpPr>
          <p:spPr>
            <a:xfrm>
              <a:off x="0" y="11"/>
              <a:ext cx="7619365" cy="10287000"/>
            </a:xfrm>
            <a:custGeom>
              <a:avLst/>
              <a:gdLst/>
              <a:ahLst/>
              <a:cxnLst/>
              <a:rect l="l" t="t" r="r" b="b"/>
              <a:pathLst>
                <a:path w="7619365" h="10287000">
                  <a:moveTo>
                    <a:pt x="7618958" y="5389981"/>
                  </a:moveTo>
                  <a:lnTo>
                    <a:pt x="7092035" y="4915522"/>
                  </a:lnTo>
                  <a:lnTo>
                    <a:pt x="7082053" y="4905172"/>
                  </a:lnTo>
                  <a:lnTo>
                    <a:pt x="7081329" y="4905819"/>
                  </a:lnTo>
                  <a:lnTo>
                    <a:pt x="7080504" y="4905146"/>
                  </a:lnTo>
                  <a:lnTo>
                    <a:pt x="7070522" y="4915497"/>
                  </a:lnTo>
                  <a:lnTo>
                    <a:pt x="6563741" y="5371820"/>
                  </a:lnTo>
                  <a:lnTo>
                    <a:pt x="6563741" y="0"/>
                  </a:lnTo>
                  <a:lnTo>
                    <a:pt x="0" y="0"/>
                  </a:lnTo>
                  <a:lnTo>
                    <a:pt x="0" y="10286987"/>
                  </a:lnTo>
                  <a:lnTo>
                    <a:pt x="2218321" y="10286987"/>
                  </a:lnTo>
                  <a:lnTo>
                    <a:pt x="2245093" y="10286987"/>
                  </a:lnTo>
                  <a:lnTo>
                    <a:pt x="6563906" y="10286987"/>
                  </a:lnTo>
                  <a:lnTo>
                    <a:pt x="6993750" y="9900006"/>
                  </a:lnTo>
                  <a:lnTo>
                    <a:pt x="7081329" y="9821177"/>
                  </a:lnTo>
                  <a:lnTo>
                    <a:pt x="7598664" y="10286987"/>
                  </a:lnTo>
                  <a:lnTo>
                    <a:pt x="7618958" y="10286987"/>
                  </a:lnTo>
                  <a:lnTo>
                    <a:pt x="7618958" y="9898101"/>
                  </a:lnTo>
                  <a:lnTo>
                    <a:pt x="7533526" y="9821177"/>
                  </a:lnTo>
                  <a:lnTo>
                    <a:pt x="7092035" y="9423616"/>
                  </a:lnTo>
                  <a:lnTo>
                    <a:pt x="7082663" y="9413913"/>
                  </a:lnTo>
                  <a:lnTo>
                    <a:pt x="7082053" y="9413278"/>
                  </a:lnTo>
                  <a:lnTo>
                    <a:pt x="7081329" y="9413913"/>
                  </a:lnTo>
                  <a:lnTo>
                    <a:pt x="7080504" y="9413278"/>
                  </a:lnTo>
                  <a:lnTo>
                    <a:pt x="7070522" y="9423616"/>
                  </a:lnTo>
                  <a:lnTo>
                    <a:pt x="6563741" y="9879914"/>
                  </a:lnTo>
                  <a:lnTo>
                    <a:pt x="6563741" y="9385490"/>
                  </a:lnTo>
                  <a:lnTo>
                    <a:pt x="7081329" y="8919451"/>
                  </a:lnTo>
                  <a:lnTo>
                    <a:pt x="7618958" y="9403651"/>
                  </a:lnTo>
                  <a:lnTo>
                    <a:pt x="7618958" y="8996477"/>
                  </a:lnTo>
                  <a:lnTo>
                    <a:pt x="7092035" y="8521992"/>
                  </a:lnTo>
                  <a:lnTo>
                    <a:pt x="7082053" y="8511642"/>
                  </a:lnTo>
                  <a:lnTo>
                    <a:pt x="7081329" y="8512289"/>
                  </a:lnTo>
                  <a:lnTo>
                    <a:pt x="7080504" y="8511642"/>
                  </a:lnTo>
                  <a:lnTo>
                    <a:pt x="7070522" y="8521992"/>
                  </a:lnTo>
                  <a:lnTo>
                    <a:pt x="6563741" y="8978379"/>
                  </a:lnTo>
                  <a:lnTo>
                    <a:pt x="6563741" y="8483867"/>
                  </a:lnTo>
                  <a:lnTo>
                    <a:pt x="7081329" y="8017827"/>
                  </a:lnTo>
                  <a:lnTo>
                    <a:pt x="7618958" y="8502028"/>
                  </a:lnTo>
                  <a:lnTo>
                    <a:pt x="7618958" y="8094764"/>
                  </a:lnTo>
                  <a:lnTo>
                    <a:pt x="7092035" y="7620368"/>
                  </a:lnTo>
                  <a:lnTo>
                    <a:pt x="7082053" y="7610018"/>
                  </a:lnTo>
                  <a:lnTo>
                    <a:pt x="7081329" y="7610653"/>
                  </a:lnTo>
                  <a:lnTo>
                    <a:pt x="7080504" y="7610018"/>
                  </a:lnTo>
                  <a:lnTo>
                    <a:pt x="7070522" y="7620368"/>
                  </a:lnTo>
                  <a:lnTo>
                    <a:pt x="6563741" y="8076666"/>
                  </a:lnTo>
                  <a:lnTo>
                    <a:pt x="6563741" y="7582243"/>
                  </a:lnTo>
                  <a:lnTo>
                    <a:pt x="7081329" y="7116204"/>
                  </a:lnTo>
                  <a:lnTo>
                    <a:pt x="7618958" y="7600315"/>
                  </a:lnTo>
                  <a:lnTo>
                    <a:pt x="7618958" y="7193229"/>
                  </a:lnTo>
                  <a:lnTo>
                    <a:pt x="7092035" y="6718744"/>
                  </a:lnTo>
                  <a:lnTo>
                    <a:pt x="7082053" y="6708394"/>
                  </a:lnTo>
                  <a:lnTo>
                    <a:pt x="7081329" y="6709130"/>
                  </a:lnTo>
                  <a:lnTo>
                    <a:pt x="7080504" y="6708394"/>
                  </a:lnTo>
                  <a:lnTo>
                    <a:pt x="7070522" y="6718744"/>
                  </a:lnTo>
                  <a:lnTo>
                    <a:pt x="6563741" y="7175043"/>
                  </a:lnTo>
                  <a:lnTo>
                    <a:pt x="6563741" y="6680619"/>
                  </a:lnTo>
                  <a:lnTo>
                    <a:pt x="7081329" y="6214669"/>
                  </a:lnTo>
                  <a:lnTo>
                    <a:pt x="7618958" y="6698780"/>
                  </a:lnTo>
                  <a:lnTo>
                    <a:pt x="7618958" y="6291605"/>
                  </a:lnTo>
                  <a:lnTo>
                    <a:pt x="7092035" y="5817120"/>
                  </a:lnTo>
                  <a:lnTo>
                    <a:pt x="7082053" y="5806808"/>
                  </a:lnTo>
                  <a:lnTo>
                    <a:pt x="7081329" y="5807468"/>
                  </a:lnTo>
                  <a:lnTo>
                    <a:pt x="7080504" y="5806795"/>
                  </a:lnTo>
                  <a:lnTo>
                    <a:pt x="7070522" y="5817120"/>
                  </a:lnTo>
                  <a:lnTo>
                    <a:pt x="6563741" y="6273495"/>
                  </a:lnTo>
                  <a:lnTo>
                    <a:pt x="6563741" y="5779020"/>
                  </a:lnTo>
                  <a:lnTo>
                    <a:pt x="7081329" y="5313007"/>
                  </a:lnTo>
                  <a:lnTo>
                    <a:pt x="7618958" y="5797143"/>
                  </a:lnTo>
                  <a:lnTo>
                    <a:pt x="7618958" y="5389981"/>
                  </a:lnTo>
                  <a:close/>
                </a:path>
              </a:pathLst>
            </a:custGeom>
            <a:solidFill>
              <a:srgbClr val="F4172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28699" y="4696834"/>
              <a:ext cx="6934199" cy="5105399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1586726" y="8621616"/>
              <a:ext cx="92075" cy="1665605"/>
            </a:xfrm>
            <a:custGeom>
              <a:avLst/>
              <a:gdLst/>
              <a:ahLst/>
              <a:cxnLst/>
              <a:rect l="l" t="t" r="r" b="b"/>
              <a:pathLst>
                <a:path w="92075" h="1665604">
                  <a:moveTo>
                    <a:pt x="0" y="1665382"/>
                  </a:moveTo>
                  <a:lnTo>
                    <a:pt x="0" y="0"/>
                  </a:lnTo>
                  <a:lnTo>
                    <a:pt x="91969" y="0"/>
                  </a:lnTo>
                  <a:lnTo>
                    <a:pt x="91969" y="1665382"/>
                  </a:lnTo>
                  <a:lnTo>
                    <a:pt x="0" y="16653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016000" y="609202"/>
            <a:ext cx="7755255" cy="1397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325" dirty="0"/>
              <a:t>AUGMENTED</a:t>
            </a:r>
          </a:p>
        </p:txBody>
      </p:sp>
      <p:sp>
        <p:nvSpPr>
          <p:cNvPr id="8" name="object 8"/>
          <p:cNvSpPr txBox="1"/>
          <p:nvPr/>
        </p:nvSpPr>
        <p:spPr>
          <a:xfrm>
            <a:off x="1016000" y="1747737"/>
            <a:ext cx="5284470" cy="2535555"/>
          </a:xfrm>
          <a:prstGeom prst="rect">
            <a:avLst/>
          </a:prstGeom>
        </p:spPr>
        <p:txBody>
          <a:bodyPr vert="horz" wrap="square" lIns="0" tIns="245110" rIns="0" bIns="0" rtlCol="0">
            <a:spAutoFit/>
          </a:bodyPr>
          <a:lstStyle/>
          <a:p>
            <a:pPr marL="12700" marR="5080">
              <a:lnSpc>
                <a:spcPts val="8960"/>
              </a:lnSpc>
              <a:spcBef>
                <a:spcPts val="1930"/>
              </a:spcBef>
            </a:pPr>
            <a:r>
              <a:rPr sz="9000" b="1" spc="20" dirty="0">
                <a:solidFill>
                  <a:srgbClr val="111B1D"/>
                </a:solidFill>
                <a:latin typeface="Tahoma"/>
                <a:cs typeface="Tahoma"/>
              </a:rPr>
              <a:t>R</a:t>
            </a:r>
            <a:r>
              <a:rPr sz="9000" b="1" spc="405" dirty="0">
                <a:solidFill>
                  <a:srgbClr val="111B1D"/>
                </a:solidFill>
                <a:latin typeface="Tahoma"/>
                <a:cs typeface="Tahoma"/>
              </a:rPr>
              <a:t>E</a:t>
            </a:r>
            <a:r>
              <a:rPr sz="9000" b="1" spc="930" dirty="0">
                <a:solidFill>
                  <a:srgbClr val="111B1D"/>
                </a:solidFill>
                <a:latin typeface="Tahoma"/>
                <a:cs typeface="Tahoma"/>
              </a:rPr>
              <a:t>A</a:t>
            </a:r>
            <a:r>
              <a:rPr sz="9000" b="1" spc="540" dirty="0">
                <a:solidFill>
                  <a:srgbClr val="111B1D"/>
                </a:solidFill>
                <a:latin typeface="Tahoma"/>
                <a:cs typeface="Tahoma"/>
              </a:rPr>
              <a:t>L</a:t>
            </a:r>
            <a:r>
              <a:rPr sz="9000" b="1" spc="-1470" dirty="0">
                <a:solidFill>
                  <a:srgbClr val="111B1D"/>
                </a:solidFill>
                <a:latin typeface="Tahoma"/>
                <a:cs typeface="Tahoma"/>
              </a:rPr>
              <a:t>I</a:t>
            </a:r>
            <a:r>
              <a:rPr sz="9000" b="1" spc="730" dirty="0">
                <a:solidFill>
                  <a:srgbClr val="111B1D"/>
                </a:solidFill>
                <a:latin typeface="Tahoma"/>
                <a:cs typeface="Tahoma"/>
              </a:rPr>
              <a:t>T</a:t>
            </a:r>
            <a:r>
              <a:rPr sz="9000" b="1" spc="580" dirty="0">
                <a:solidFill>
                  <a:srgbClr val="111B1D"/>
                </a:solidFill>
                <a:latin typeface="Tahoma"/>
                <a:cs typeface="Tahoma"/>
              </a:rPr>
              <a:t>Y  </a:t>
            </a:r>
            <a:r>
              <a:rPr sz="9000" b="1" spc="-370" dirty="0">
                <a:solidFill>
                  <a:srgbClr val="111B1D"/>
                </a:solidFill>
                <a:latin typeface="Tahoma"/>
                <a:cs typeface="Tahoma"/>
              </a:rPr>
              <a:t>(UNITY)</a:t>
            </a:r>
            <a:endParaRPr sz="90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16000" y="3870204"/>
            <a:ext cx="5039995" cy="1397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0" b="1" spc="260" dirty="0">
                <a:solidFill>
                  <a:srgbClr val="F41723"/>
                </a:solidFill>
                <a:latin typeface="Tahoma"/>
                <a:cs typeface="Tahoma"/>
              </a:rPr>
              <a:t>ROBLOX</a:t>
            </a:r>
            <a:endParaRPr sz="9000">
              <a:latin typeface="Tahoma"/>
              <a:cs typeface="Tahom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016000" y="5464201"/>
            <a:ext cx="8272145" cy="863600"/>
          </a:xfrm>
          <a:prstGeom prst="rect">
            <a:avLst/>
          </a:prstGeom>
        </p:spPr>
        <p:txBody>
          <a:bodyPr vert="horz" wrap="square" lIns="0" tIns="88900" rIns="0" bIns="0" rtlCol="0">
            <a:spAutoFit/>
          </a:bodyPr>
          <a:lstStyle/>
          <a:p>
            <a:pPr marL="12700" marR="5080">
              <a:lnSpc>
                <a:spcPts val="3000"/>
              </a:lnSpc>
              <a:spcBef>
                <a:spcPts val="700"/>
              </a:spcBef>
            </a:pPr>
            <a:r>
              <a:rPr sz="3000" b="1" u="heavy" spc="-40" dirty="0">
                <a:solidFill>
                  <a:srgbClr val="111B1D"/>
                </a:solidFill>
                <a:uFill>
                  <a:solidFill>
                    <a:srgbClr val="111B1D"/>
                  </a:solidFill>
                </a:uFill>
                <a:latin typeface="Tahoma"/>
                <a:cs typeface="Tahoma"/>
                <a:hlinkClick r:id="rId2"/>
              </a:rPr>
              <a:t>H</a:t>
            </a:r>
            <a:r>
              <a:rPr sz="3000" b="1" u="heavy" spc="204" dirty="0">
                <a:solidFill>
                  <a:srgbClr val="111B1D"/>
                </a:solidFill>
                <a:uFill>
                  <a:solidFill>
                    <a:srgbClr val="111B1D"/>
                  </a:solidFill>
                </a:uFill>
                <a:latin typeface="Tahoma"/>
                <a:cs typeface="Tahoma"/>
                <a:hlinkClick r:id="rId2"/>
              </a:rPr>
              <a:t>TT</a:t>
            </a:r>
            <a:r>
              <a:rPr sz="3000" b="1" u="heavy" spc="170" dirty="0">
                <a:solidFill>
                  <a:srgbClr val="111B1D"/>
                </a:solidFill>
                <a:uFill>
                  <a:solidFill>
                    <a:srgbClr val="111B1D"/>
                  </a:solidFill>
                </a:uFill>
                <a:latin typeface="Tahoma"/>
                <a:cs typeface="Tahoma"/>
                <a:hlinkClick r:id="rId2"/>
              </a:rPr>
              <a:t>P</a:t>
            </a:r>
            <a:r>
              <a:rPr sz="3000" b="1" u="heavy" spc="130" dirty="0">
                <a:solidFill>
                  <a:srgbClr val="111B1D"/>
                </a:solidFill>
                <a:uFill>
                  <a:solidFill>
                    <a:srgbClr val="111B1D"/>
                  </a:solidFill>
                </a:uFill>
                <a:latin typeface="Tahoma"/>
                <a:cs typeface="Tahoma"/>
                <a:hlinkClick r:id="rId2"/>
              </a:rPr>
              <a:t>S</a:t>
            </a:r>
            <a:r>
              <a:rPr sz="3000" b="1" u="heavy" spc="-340" dirty="0">
                <a:solidFill>
                  <a:srgbClr val="111B1D"/>
                </a:solidFill>
                <a:uFill>
                  <a:solidFill>
                    <a:srgbClr val="111B1D"/>
                  </a:solidFill>
                </a:uFill>
                <a:latin typeface="Tahoma"/>
                <a:cs typeface="Tahoma"/>
                <a:hlinkClick r:id="rId2"/>
              </a:rPr>
              <a:t>:</a:t>
            </a:r>
            <a:r>
              <a:rPr sz="3000" b="1" u="heavy" spc="-640" dirty="0">
                <a:solidFill>
                  <a:srgbClr val="111B1D"/>
                </a:solidFill>
                <a:uFill>
                  <a:solidFill>
                    <a:srgbClr val="111B1D"/>
                  </a:solidFill>
                </a:uFill>
                <a:latin typeface="Tahoma"/>
                <a:cs typeface="Tahoma"/>
                <a:hlinkClick r:id="rId2"/>
              </a:rPr>
              <a:t>//</a:t>
            </a:r>
            <a:r>
              <a:rPr sz="3000" b="1" u="heavy" spc="165" dirty="0">
                <a:solidFill>
                  <a:srgbClr val="111B1D"/>
                </a:solidFill>
                <a:uFill>
                  <a:solidFill>
                    <a:srgbClr val="111B1D"/>
                  </a:solidFill>
                </a:uFill>
                <a:latin typeface="Tahoma"/>
                <a:cs typeface="Tahoma"/>
                <a:hlinkClick r:id="rId2"/>
              </a:rPr>
              <a:t>WWW</a:t>
            </a:r>
            <a:r>
              <a:rPr sz="3000" b="1" u="heavy" spc="-185" dirty="0">
                <a:solidFill>
                  <a:srgbClr val="111B1D"/>
                </a:solidFill>
                <a:uFill>
                  <a:solidFill>
                    <a:srgbClr val="111B1D"/>
                  </a:solidFill>
                </a:uFill>
                <a:latin typeface="Tahoma"/>
                <a:cs typeface="Tahoma"/>
                <a:hlinkClick r:id="rId2"/>
              </a:rPr>
              <a:t>.</a:t>
            </a:r>
            <a:r>
              <a:rPr sz="3000" b="1" u="heavy" spc="-15" dirty="0">
                <a:solidFill>
                  <a:srgbClr val="111B1D"/>
                </a:solidFill>
                <a:uFill>
                  <a:solidFill>
                    <a:srgbClr val="111B1D"/>
                  </a:solidFill>
                </a:uFill>
                <a:latin typeface="Tahoma"/>
                <a:cs typeface="Tahoma"/>
                <a:hlinkClick r:id="rId2"/>
              </a:rPr>
              <a:t>R</a:t>
            </a:r>
            <a:r>
              <a:rPr sz="3000" b="1" u="heavy" spc="10" dirty="0">
                <a:solidFill>
                  <a:srgbClr val="111B1D"/>
                </a:solidFill>
                <a:uFill>
                  <a:solidFill>
                    <a:srgbClr val="111B1D"/>
                  </a:solidFill>
                </a:uFill>
                <a:latin typeface="Tahoma"/>
                <a:cs typeface="Tahoma"/>
                <a:hlinkClick r:id="rId2"/>
              </a:rPr>
              <a:t>O</a:t>
            </a:r>
            <a:r>
              <a:rPr sz="3000" b="1" u="heavy" spc="110" dirty="0">
                <a:solidFill>
                  <a:srgbClr val="111B1D"/>
                </a:solidFill>
                <a:uFill>
                  <a:solidFill>
                    <a:srgbClr val="111B1D"/>
                  </a:solidFill>
                </a:uFill>
                <a:latin typeface="Tahoma"/>
                <a:cs typeface="Tahoma"/>
                <a:hlinkClick r:id="rId2"/>
              </a:rPr>
              <a:t>B</a:t>
            </a:r>
            <a:r>
              <a:rPr sz="3000" b="1" u="heavy" spc="160" dirty="0">
                <a:solidFill>
                  <a:srgbClr val="111B1D"/>
                </a:solidFill>
                <a:uFill>
                  <a:solidFill>
                    <a:srgbClr val="111B1D"/>
                  </a:solidFill>
                </a:uFill>
                <a:latin typeface="Tahoma"/>
                <a:cs typeface="Tahoma"/>
                <a:hlinkClick r:id="rId2"/>
              </a:rPr>
              <a:t>L</a:t>
            </a:r>
            <a:r>
              <a:rPr sz="3000" b="1" u="heavy" spc="10" dirty="0">
                <a:solidFill>
                  <a:srgbClr val="111B1D"/>
                </a:solidFill>
                <a:uFill>
                  <a:solidFill>
                    <a:srgbClr val="111B1D"/>
                  </a:solidFill>
                </a:uFill>
                <a:latin typeface="Tahoma"/>
                <a:cs typeface="Tahoma"/>
                <a:hlinkClick r:id="rId2"/>
              </a:rPr>
              <a:t>O</a:t>
            </a:r>
            <a:r>
              <a:rPr sz="3000" b="1" u="heavy" spc="130" dirty="0">
                <a:solidFill>
                  <a:srgbClr val="111B1D"/>
                </a:solidFill>
                <a:uFill>
                  <a:solidFill>
                    <a:srgbClr val="111B1D"/>
                  </a:solidFill>
                </a:uFill>
                <a:latin typeface="Tahoma"/>
                <a:cs typeface="Tahoma"/>
                <a:hlinkClick r:id="rId2"/>
              </a:rPr>
              <a:t>X</a:t>
            </a:r>
            <a:r>
              <a:rPr sz="3000" b="1" u="heavy" spc="-185" dirty="0">
                <a:solidFill>
                  <a:srgbClr val="111B1D"/>
                </a:solidFill>
                <a:uFill>
                  <a:solidFill>
                    <a:srgbClr val="111B1D"/>
                  </a:solidFill>
                </a:uFill>
                <a:latin typeface="Tahoma"/>
                <a:cs typeface="Tahoma"/>
                <a:hlinkClick r:id="rId2"/>
              </a:rPr>
              <a:t>.</a:t>
            </a:r>
            <a:r>
              <a:rPr sz="3000" b="1" u="heavy" spc="170" dirty="0">
                <a:solidFill>
                  <a:srgbClr val="111B1D"/>
                </a:solidFill>
                <a:uFill>
                  <a:solidFill>
                    <a:srgbClr val="111B1D"/>
                  </a:solidFill>
                </a:uFill>
                <a:latin typeface="Tahoma"/>
                <a:cs typeface="Tahoma"/>
                <a:hlinkClick r:id="rId2"/>
              </a:rPr>
              <a:t>C</a:t>
            </a:r>
            <a:r>
              <a:rPr sz="3000" b="1" u="heavy" spc="10" dirty="0">
                <a:solidFill>
                  <a:srgbClr val="111B1D"/>
                </a:solidFill>
                <a:uFill>
                  <a:solidFill>
                    <a:srgbClr val="111B1D"/>
                  </a:solidFill>
                </a:uFill>
                <a:latin typeface="Tahoma"/>
                <a:cs typeface="Tahoma"/>
                <a:hlinkClick r:id="rId2"/>
              </a:rPr>
              <a:t>O</a:t>
            </a:r>
            <a:r>
              <a:rPr sz="3000" b="1" u="heavy" spc="165" dirty="0">
                <a:solidFill>
                  <a:srgbClr val="111B1D"/>
                </a:solidFill>
                <a:uFill>
                  <a:solidFill>
                    <a:srgbClr val="111B1D"/>
                  </a:solidFill>
                </a:uFill>
                <a:latin typeface="Tahoma"/>
                <a:cs typeface="Tahoma"/>
                <a:hlinkClick r:id="rId2"/>
              </a:rPr>
              <a:t>M</a:t>
            </a:r>
            <a:r>
              <a:rPr sz="3000" b="1" u="heavy" spc="-640" dirty="0">
                <a:solidFill>
                  <a:srgbClr val="111B1D"/>
                </a:solidFill>
                <a:uFill>
                  <a:solidFill>
                    <a:srgbClr val="111B1D"/>
                  </a:solidFill>
                </a:uFill>
                <a:latin typeface="Tahoma"/>
                <a:cs typeface="Tahoma"/>
                <a:hlinkClick r:id="rId2"/>
              </a:rPr>
              <a:t>/</a:t>
            </a:r>
            <a:r>
              <a:rPr sz="3000" b="1" u="heavy" spc="20" dirty="0">
                <a:solidFill>
                  <a:srgbClr val="111B1D"/>
                </a:solidFill>
                <a:uFill>
                  <a:solidFill>
                    <a:srgbClr val="111B1D"/>
                  </a:solidFill>
                </a:uFill>
                <a:latin typeface="Tahoma"/>
                <a:cs typeface="Tahoma"/>
                <a:hlinkClick r:id="rId2"/>
              </a:rPr>
              <a:t>G</a:t>
            </a:r>
            <a:r>
              <a:rPr sz="3000" b="1" u="heavy" spc="254" dirty="0">
                <a:solidFill>
                  <a:srgbClr val="111B1D"/>
                </a:solidFill>
                <a:uFill>
                  <a:solidFill>
                    <a:srgbClr val="111B1D"/>
                  </a:solidFill>
                </a:uFill>
                <a:latin typeface="Tahoma"/>
                <a:cs typeface="Tahoma"/>
                <a:hlinkClick r:id="rId2"/>
              </a:rPr>
              <a:t>A</a:t>
            </a:r>
            <a:r>
              <a:rPr sz="3000" b="1" u="heavy" spc="165" dirty="0">
                <a:solidFill>
                  <a:srgbClr val="111B1D"/>
                </a:solidFill>
                <a:uFill>
                  <a:solidFill>
                    <a:srgbClr val="111B1D"/>
                  </a:solidFill>
                </a:uFill>
                <a:latin typeface="Tahoma"/>
                <a:cs typeface="Tahoma"/>
                <a:hlinkClick r:id="rId2"/>
              </a:rPr>
              <a:t>M</a:t>
            </a:r>
            <a:r>
              <a:rPr sz="3000" b="1" u="heavy" spc="114" dirty="0">
                <a:solidFill>
                  <a:srgbClr val="111B1D"/>
                </a:solidFill>
                <a:uFill>
                  <a:solidFill>
                    <a:srgbClr val="111B1D"/>
                  </a:solidFill>
                </a:uFill>
                <a:latin typeface="Tahoma"/>
                <a:cs typeface="Tahoma"/>
                <a:hlinkClick r:id="rId2"/>
              </a:rPr>
              <a:t>E</a:t>
            </a:r>
            <a:r>
              <a:rPr sz="3000" b="1" u="heavy" spc="130" dirty="0">
                <a:solidFill>
                  <a:srgbClr val="111B1D"/>
                </a:solidFill>
                <a:uFill>
                  <a:solidFill>
                    <a:srgbClr val="111B1D"/>
                  </a:solidFill>
                </a:uFill>
                <a:latin typeface="Tahoma"/>
                <a:cs typeface="Tahoma"/>
                <a:hlinkClick r:id="rId2"/>
              </a:rPr>
              <a:t>S</a:t>
            </a:r>
            <a:r>
              <a:rPr sz="3000" b="1" u="heavy" spc="-640" dirty="0">
                <a:solidFill>
                  <a:srgbClr val="111B1D"/>
                </a:solidFill>
                <a:uFill>
                  <a:solidFill>
                    <a:srgbClr val="111B1D"/>
                  </a:solidFill>
                </a:uFill>
                <a:latin typeface="Tahoma"/>
                <a:cs typeface="Tahoma"/>
                <a:hlinkClick r:id="rId2"/>
              </a:rPr>
              <a:t>/</a:t>
            </a:r>
            <a:r>
              <a:rPr sz="3000" b="1" u="heavy" spc="135" dirty="0">
                <a:solidFill>
                  <a:srgbClr val="111B1D"/>
                </a:solidFill>
                <a:uFill>
                  <a:solidFill>
                    <a:srgbClr val="111B1D"/>
                  </a:solidFill>
                </a:uFill>
                <a:latin typeface="Tahoma"/>
                <a:cs typeface="Tahoma"/>
                <a:hlinkClick r:id="rId2"/>
              </a:rPr>
              <a:t>8</a:t>
            </a:r>
            <a:r>
              <a:rPr sz="3000" b="1" u="heavy" spc="140" dirty="0">
                <a:solidFill>
                  <a:srgbClr val="111B1D"/>
                </a:solidFill>
                <a:uFill>
                  <a:solidFill>
                    <a:srgbClr val="111B1D"/>
                  </a:solidFill>
                </a:uFill>
                <a:latin typeface="Tahoma"/>
                <a:cs typeface="Tahoma"/>
                <a:hlinkClick r:id="rId2"/>
              </a:rPr>
              <a:t>9</a:t>
            </a:r>
            <a:r>
              <a:rPr sz="3000" b="1" u="heavy" spc="155" dirty="0">
                <a:solidFill>
                  <a:srgbClr val="111B1D"/>
                </a:solidFill>
                <a:uFill>
                  <a:solidFill>
                    <a:srgbClr val="111B1D"/>
                  </a:solidFill>
                </a:uFill>
                <a:latin typeface="Tahoma"/>
                <a:cs typeface="Tahoma"/>
                <a:hlinkClick r:id="rId2"/>
              </a:rPr>
              <a:t>0 </a:t>
            </a:r>
            <a:r>
              <a:rPr sz="3000" b="1" spc="95" dirty="0">
                <a:solidFill>
                  <a:srgbClr val="111B1D"/>
                </a:solidFill>
                <a:latin typeface="Tahoma"/>
                <a:cs typeface="Tahoma"/>
                <a:hlinkClick r:id="rId2"/>
              </a:rPr>
              <a:t> </a:t>
            </a:r>
            <a:r>
              <a:rPr sz="3000" b="1" u="heavy" spc="45" dirty="0">
                <a:solidFill>
                  <a:srgbClr val="111B1D"/>
                </a:solidFill>
                <a:uFill>
                  <a:solidFill>
                    <a:srgbClr val="111B1D"/>
                  </a:solidFill>
                </a:uFill>
                <a:latin typeface="Tahoma"/>
                <a:cs typeface="Tahoma"/>
                <a:hlinkClick r:id="rId2"/>
              </a:rPr>
              <a:t>9985461/TUGU-KOTA-MALANG</a:t>
            </a:r>
            <a:endParaRPr sz="30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sp>
          <p:nvSpPr>
            <p:cNvPr id="3" name="object 3"/>
            <p:cNvSpPr/>
            <p:nvPr/>
          </p:nvSpPr>
          <p:spPr>
            <a:xfrm>
              <a:off x="12198548" y="0"/>
              <a:ext cx="6089650" cy="10287000"/>
            </a:xfrm>
            <a:custGeom>
              <a:avLst/>
              <a:gdLst/>
              <a:ahLst/>
              <a:cxnLst/>
              <a:rect l="l" t="t" r="r" b="b"/>
              <a:pathLst>
                <a:path w="6089650" h="10287000">
                  <a:moveTo>
                    <a:pt x="0" y="0"/>
                  </a:moveTo>
                  <a:lnTo>
                    <a:pt x="6089451" y="0"/>
                  </a:lnTo>
                  <a:lnTo>
                    <a:pt x="6089451" y="10286999"/>
                  </a:lnTo>
                  <a:lnTo>
                    <a:pt x="0" y="102869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172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1981653"/>
              <a:ext cx="12193158" cy="6324599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11126661" y="4885207"/>
              <a:ext cx="5400675" cy="5398135"/>
            </a:xfrm>
            <a:custGeom>
              <a:avLst/>
              <a:gdLst/>
              <a:ahLst/>
              <a:cxnLst/>
              <a:rect l="l" t="t" r="r" b="b"/>
              <a:pathLst>
                <a:path w="5400675" h="5398134">
                  <a:moveTo>
                    <a:pt x="5400637" y="4992954"/>
                  </a:moveTo>
                  <a:lnTo>
                    <a:pt x="4873714" y="4518457"/>
                  </a:lnTo>
                  <a:lnTo>
                    <a:pt x="4863731" y="4508119"/>
                  </a:lnTo>
                  <a:lnTo>
                    <a:pt x="4863008" y="4508754"/>
                  </a:lnTo>
                  <a:lnTo>
                    <a:pt x="4862182" y="4508119"/>
                  </a:lnTo>
                  <a:lnTo>
                    <a:pt x="4852213" y="4518457"/>
                  </a:lnTo>
                  <a:lnTo>
                    <a:pt x="4323092" y="4994859"/>
                  </a:lnTo>
                  <a:lnTo>
                    <a:pt x="3793985" y="4518457"/>
                  </a:lnTo>
                  <a:lnTo>
                    <a:pt x="3784015" y="4508119"/>
                  </a:lnTo>
                  <a:lnTo>
                    <a:pt x="3783292" y="4508754"/>
                  </a:lnTo>
                  <a:lnTo>
                    <a:pt x="3782555" y="4508119"/>
                  </a:lnTo>
                  <a:lnTo>
                    <a:pt x="3772484" y="4518457"/>
                  </a:lnTo>
                  <a:lnTo>
                    <a:pt x="3243376" y="4994859"/>
                  </a:lnTo>
                  <a:lnTo>
                    <a:pt x="2714269" y="4518457"/>
                  </a:lnTo>
                  <a:lnTo>
                    <a:pt x="2704300" y="4508119"/>
                  </a:lnTo>
                  <a:lnTo>
                    <a:pt x="2703563" y="4508754"/>
                  </a:lnTo>
                  <a:lnTo>
                    <a:pt x="2702839" y="4508119"/>
                  </a:lnTo>
                  <a:lnTo>
                    <a:pt x="2692768" y="4518457"/>
                  </a:lnTo>
                  <a:lnTo>
                    <a:pt x="2163749" y="4994859"/>
                  </a:lnTo>
                  <a:lnTo>
                    <a:pt x="1634642" y="4518457"/>
                  </a:lnTo>
                  <a:lnTo>
                    <a:pt x="1624571" y="4508119"/>
                  </a:lnTo>
                  <a:lnTo>
                    <a:pt x="1623847" y="4508754"/>
                  </a:lnTo>
                  <a:lnTo>
                    <a:pt x="1623123" y="4508119"/>
                  </a:lnTo>
                  <a:lnTo>
                    <a:pt x="1613052" y="4518457"/>
                  </a:lnTo>
                  <a:lnTo>
                    <a:pt x="1083945" y="4994859"/>
                  </a:lnTo>
                  <a:lnTo>
                    <a:pt x="554913" y="4518457"/>
                  </a:lnTo>
                  <a:lnTo>
                    <a:pt x="544880" y="4508119"/>
                  </a:lnTo>
                  <a:lnTo>
                    <a:pt x="544131" y="4508754"/>
                  </a:lnTo>
                  <a:lnTo>
                    <a:pt x="543394" y="4508119"/>
                  </a:lnTo>
                  <a:lnTo>
                    <a:pt x="533400" y="4518457"/>
                  </a:lnTo>
                  <a:lnTo>
                    <a:pt x="0" y="4998758"/>
                  </a:lnTo>
                  <a:lnTo>
                    <a:pt x="0" y="5397589"/>
                  </a:lnTo>
                  <a:lnTo>
                    <a:pt x="9283" y="5397589"/>
                  </a:lnTo>
                  <a:lnTo>
                    <a:pt x="544131" y="4916017"/>
                  </a:lnTo>
                  <a:lnTo>
                    <a:pt x="1079055" y="5397589"/>
                  </a:lnTo>
                  <a:lnTo>
                    <a:pt x="1089025" y="5397589"/>
                  </a:lnTo>
                  <a:lnTo>
                    <a:pt x="1623847" y="4916017"/>
                  </a:lnTo>
                  <a:lnTo>
                    <a:pt x="2158771" y="5397589"/>
                  </a:lnTo>
                  <a:lnTo>
                    <a:pt x="2168753" y="5397589"/>
                  </a:lnTo>
                  <a:lnTo>
                    <a:pt x="2703576" y="4916017"/>
                  </a:lnTo>
                  <a:lnTo>
                    <a:pt x="3238398" y="5397589"/>
                  </a:lnTo>
                  <a:lnTo>
                    <a:pt x="3248380" y="5397589"/>
                  </a:lnTo>
                  <a:lnTo>
                    <a:pt x="3783292" y="4916017"/>
                  </a:lnTo>
                  <a:lnTo>
                    <a:pt x="4318114" y="5397589"/>
                  </a:lnTo>
                  <a:lnTo>
                    <a:pt x="4328096" y="5397589"/>
                  </a:lnTo>
                  <a:lnTo>
                    <a:pt x="4863008" y="4916017"/>
                  </a:lnTo>
                  <a:lnTo>
                    <a:pt x="5397830" y="5397589"/>
                  </a:lnTo>
                  <a:lnTo>
                    <a:pt x="5400637" y="5397589"/>
                  </a:lnTo>
                  <a:lnTo>
                    <a:pt x="5400637" y="4992954"/>
                  </a:lnTo>
                  <a:close/>
                </a:path>
                <a:path w="5400675" h="5398134">
                  <a:moveTo>
                    <a:pt x="5400637" y="4091330"/>
                  </a:moveTo>
                  <a:lnTo>
                    <a:pt x="4873714" y="3616833"/>
                  </a:lnTo>
                  <a:lnTo>
                    <a:pt x="4863731" y="3606495"/>
                  </a:lnTo>
                  <a:lnTo>
                    <a:pt x="4863008" y="3607130"/>
                  </a:lnTo>
                  <a:lnTo>
                    <a:pt x="4862182" y="3606495"/>
                  </a:lnTo>
                  <a:lnTo>
                    <a:pt x="4852213" y="3616833"/>
                  </a:lnTo>
                  <a:lnTo>
                    <a:pt x="4323092" y="4093324"/>
                  </a:lnTo>
                  <a:lnTo>
                    <a:pt x="3793985" y="3616833"/>
                  </a:lnTo>
                  <a:lnTo>
                    <a:pt x="3784015" y="3606495"/>
                  </a:lnTo>
                  <a:lnTo>
                    <a:pt x="3783292" y="3607130"/>
                  </a:lnTo>
                  <a:lnTo>
                    <a:pt x="3782555" y="3606495"/>
                  </a:lnTo>
                  <a:lnTo>
                    <a:pt x="3772484" y="3616833"/>
                  </a:lnTo>
                  <a:lnTo>
                    <a:pt x="3243376" y="4093324"/>
                  </a:lnTo>
                  <a:lnTo>
                    <a:pt x="2714269" y="3616833"/>
                  </a:lnTo>
                  <a:lnTo>
                    <a:pt x="2704300" y="3606495"/>
                  </a:lnTo>
                  <a:lnTo>
                    <a:pt x="2703563" y="3607130"/>
                  </a:lnTo>
                  <a:lnTo>
                    <a:pt x="2702839" y="3606495"/>
                  </a:lnTo>
                  <a:lnTo>
                    <a:pt x="2692768" y="3616833"/>
                  </a:lnTo>
                  <a:lnTo>
                    <a:pt x="2163749" y="4093324"/>
                  </a:lnTo>
                  <a:lnTo>
                    <a:pt x="1634642" y="3616833"/>
                  </a:lnTo>
                  <a:lnTo>
                    <a:pt x="1624571" y="3606495"/>
                  </a:lnTo>
                  <a:lnTo>
                    <a:pt x="1623847" y="3607130"/>
                  </a:lnTo>
                  <a:lnTo>
                    <a:pt x="1623123" y="3606495"/>
                  </a:lnTo>
                  <a:lnTo>
                    <a:pt x="1613052" y="3616833"/>
                  </a:lnTo>
                  <a:lnTo>
                    <a:pt x="1083945" y="4093324"/>
                  </a:lnTo>
                  <a:lnTo>
                    <a:pt x="554913" y="3616833"/>
                  </a:lnTo>
                  <a:lnTo>
                    <a:pt x="544880" y="3606495"/>
                  </a:lnTo>
                  <a:lnTo>
                    <a:pt x="544131" y="3607130"/>
                  </a:lnTo>
                  <a:lnTo>
                    <a:pt x="543394" y="3606495"/>
                  </a:lnTo>
                  <a:lnTo>
                    <a:pt x="533400" y="3616833"/>
                  </a:lnTo>
                  <a:lnTo>
                    <a:pt x="0" y="4097134"/>
                  </a:lnTo>
                  <a:lnTo>
                    <a:pt x="0" y="4501680"/>
                  </a:lnTo>
                  <a:lnTo>
                    <a:pt x="1346" y="4503128"/>
                  </a:lnTo>
                  <a:lnTo>
                    <a:pt x="544131" y="4014305"/>
                  </a:lnTo>
                  <a:lnTo>
                    <a:pt x="1079690" y="4496511"/>
                  </a:lnTo>
                  <a:lnTo>
                    <a:pt x="1079690" y="4501680"/>
                  </a:lnTo>
                  <a:lnTo>
                    <a:pt x="1081049" y="4503128"/>
                  </a:lnTo>
                  <a:lnTo>
                    <a:pt x="1083945" y="4500410"/>
                  </a:lnTo>
                  <a:lnTo>
                    <a:pt x="1086942" y="4503128"/>
                  </a:lnTo>
                  <a:lnTo>
                    <a:pt x="1088491" y="4501502"/>
                  </a:lnTo>
                  <a:lnTo>
                    <a:pt x="1088491" y="4496409"/>
                  </a:lnTo>
                  <a:lnTo>
                    <a:pt x="1623860" y="4014305"/>
                  </a:lnTo>
                  <a:lnTo>
                    <a:pt x="2159406" y="4496511"/>
                  </a:lnTo>
                  <a:lnTo>
                    <a:pt x="2159406" y="4501680"/>
                  </a:lnTo>
                  <a:lnTo>
                    <a:pt x="2160765" y="4503128"/>
                  </a:lnTo>
                  <a:lnTo>
                    <a:pt x="2163762" y="4500410"/>
                  </a:lnTo>
                  <a:lnTo>
                    <a:pt x="2166658" y="4503128"/>
                  </a:lnTo>
                  <a:lnTo>
                    <a:pt x="2168207" y="4501502"/>
                  </a:lnTo>
                  <a:lnTo>
                    <a:pt x="2168207" y="4496409"/>
                  </a:lnTo>
                  <a:lnTo>
                    <a:pt x="2703576" y="4014305"/>
                  </a:lnTo>
                  <a:lnTo>
                    <a:pt x="3239033" y="4496511"/>
                  </a:lnTo>
                  <a:lnTo>
                    <a:pt x="3239033" y="4501680"/>
                  </a:lnTo>
                  <a:lnTo>
                    <a:pt x="3240481" y="4503128"/>
                  </a:lnTo>
                  <a:lnTo>
                    <a:pt x="3243389" y="4500410"/>
                  </a:lnTo>
                  <a:lnTo>
                    <a:pt x="3246374" y="4503128"/>
                  </a:lnTo>
                  <a:lnTo>
                    <a:pt x="3247923" y="4501502"/>
                  </a:lnTo>
                  <a:lnTo>
                    <a:pt x="3247923" y="4496409"/>
                  </a:lnTo>
                  <a:lnTo>
                    <a:pt x="3783292" y="4014305"/>
                  </a:lnTo>
                  <a:lnTo>
                    <a:pt x="4318838" y="4496511"/>
                  </a:lnTo>
                  <a:lnTo>
                    <a:pt x="4318838" y="4501680"/>
                  </a:lnTo>
                  <a:lnTo>
                    <a:pt x="4320197" y="4503128"/>
                  </a:lnTo>
                  <a:lnTo>
                    <a:pt x="4323105" y="4500410"/>
                  </a:lnTo>
                  <a:lnTo>
                    <a:pt x="4326090" y="4503128"/>
                  </a:lnTo>
                  <a:lnTo>
                    <a:pt x="4327550" y="4501502"/>
                  </a:lnTo>
                  <a:lnTo>
                    <a:pt x="4327550" y="4496409"/>
                  </a:lnTo>
                  <a:lnTo>
                    <a:pt x="4863008" y="4014305"/>
                  </a:lnTo>
                  <a:lnTo>
                    <a:pt x="5400637" y="4498505"/>
                  </a:lnTo>
                  <a:lnTo>
                    <a:pt x="5400637" y="4091330"/>
                  </a:lnTo>
                  <a:close/>
                </a:path>
                <a:path w="5400675" h="5398134">
                  <a:moveTo>
                    <a:pt x="5400637" y="3189617"/>
                  </a:moveTo>
                  <a:lnTo>
                    <a:pt x="4873714" y="2715209"/>
                  </a:lnTo>
                  <a:lnTo>
                    <a:pt x="4863731" y="2704871"/>
                  </a:lnTo>
                  <a:lnTo>
                    <a:pt x="4863008" y="2705506"/>
                  </a:lnTo>
                  <a:lnTo>
                    <a:pt x="4862182" y="2704871"/>
                  </a:lnTo>
                  <a:lnTo>
                    <a:pt x="4852213" y="2715209"/>
                  </a:lnTo>
                  <a:lnTo>
                    <a:pt x="4323092" y="3191611"/>
                  </a:lnTo>
                  <a:lnTo>
                    <a:pt x="3793985" y="2715209"/>
                  </a:lnTo>
                  <a:lnTo>
                    <a:pt x="3784015" y="2704871"/>
                  </a:lnTo>
                  <a:lnTo>
                    <a:pt x="3783292" y="2705506"/>
                  </a:lnTo>
                  <a:lnTo>
                    <a:pt x="3782555" y="2704871"/>
                  </a:lnTo>
                  <a:lnTo>
                    <a:pt x="3772484" y="2715209"/>
                  </a:lnTo>
                  <a:lnTo>
                    <a:pt x="3243376" y="3191611"/>
                  </a:lnTo>
                  <a:lnTo>
                    <a:pt x="2714269" y="2715209"/>
                  </a:lnTo>
                  <a:lnTo>
                    <a:pt x="2704300" y="2704871"/>
                  </a:lnTo>
                  <a:lnTo>
                    <a:pt x="2703563" y="2705506"/>
                  </a:lnTo>
                  <a:lnTo>
                    <a:pt x="2702839" y="2704871"/>
                  </a:lnTo>
                  <a:lnTo>
                    <a:pt x="2692768" y="2715209"/>
                  </a:lnTo>
                  <a:lnTo>
                    <a:pt x="2163749" y="3191611"/>
                  </a:lnTo>
                  <a:lnTo>
                    <a:pt x="1634642" y="2715209"/>
                  </a:lnTo>
                  <a:lnTo>
                    <a:pt x="1624571" y="2704871"/>
                  </a:lnTo>
                  <a:lnTo>
                    <a:pt x="1623847" y="2705506"/>
                  </a:lnTo>
                  <a:lnTo>
                    <a:pt x="1623123" y="2704871"/>
                  </a:lnTo>
                  <a:lnTo>
                    <a:pt x="1613052" y="2715209"/>
                  </a:lnTo>
                  <a:lnTo>
                    <a:pt x="1083945" y="3191611"/>
                  </a:lnTo>
                  <a:lnTo>
                    <a:pt x="554913" y="2715209"/>
                  </a:lnTo>
                  <a:lnTo>
                    <a:pt x="544880" y="2704871"/>
                  </a:lnTo>
                  <a:lnTo>
                    <a:pt x="544131" y="2705506"/>
                  </a:lnTo>
                  <a:lnTo>
                    <a:pt x="543394" y="2704871"/>
                  </a:lnTo>
                  <a:lnTo>
                    <a:pt x="533400" y="2715209"/>
                  </a:lnTo>
                  <a:lnTo>
                    <a:pt x="0" y="3195510"/>
                  </a:lnTo>
                  <a:lnTo>
                    <a:pt x="0" y="3600056"/>
                  </a:lnTo>
                  <a:lnTo>
                    <a:pt x="1346" y="3601504"/>
                  </a:lnTo>
                  <a:lnTo>
                    <a:pt x="544131" y="3112681"/>
                  </a:lnTo>
                  <a:lnTo>
                    <a:pt x="1079690" y="3594887"/>
                  </a:lnTo>
                  <a:lnTo>
                    <a:pt x="1079690" y="3600056"/>
                  </a:lnTo>
                  <a:lnTo>
                    <a:pt x="1081049" y="3601504"/>
                  </a:lnTo>
                  <a:lnTo>
                    <a:pt x="1083945" y="3598875"/>
                  </a:lnTo>
                  <a:lnTo>
                    <a:pt x="1086942" y="3601504"/>
                  </a:lnTo>
                  <a:lnTo>
                    <a:pt x="1088491" y="3599878"/>
                  </a:lnTo>
                  <a:lnTo>
                    <a:pt x="1088491" y="3594785"/>
                  </a:lnTo>
                  <a:lnTo>
                    <a:pt x="1623860" y="3112681"/>
                  </a:lnTo>
                  <a:lnTo>
                    <a:pt x="2159406" y="3594887"/>
                  </a:lnTo>
                  <a:lnTo>
                    <a:pt x="2159406" y="3600056"/>
                  </a:lnTo>
                  <a:lnTo>
                    <a:pt x="2160765" y="3601504"/>
                  </a:lnTo>
                  <a:lnTo>
                    <a:pt x="2163762" y="3598875"/>
                  </a:lnTo>
                  <a:lnTo>
                    <a:pt x="2166658" y="3601504"/>
                  </a:lnTo>
                  <a:lnTo>
                    <a:pt x="2168207" y="3599878"/>
                  </a:lnTo>
                  <a:lnTo>
                    <a:pt x="2168207" y="3594785"/>
                  </a:lnTo>
                  <a:lnTo>
                    <a:pt x="2703576" y="3112681"/>
                  </a:lnTo>
                  <a:lnTo>
                    <a:pt x="3239033" y="3594887"/>
                  </a:lnTo>
                  <a:lnTo>
                    <a:pt x="3239033" y="3600056"/>
                  </a:lnTo>
                  <a:lnTo>
                    <a:pt x="3240481" y="3601504"/>
                  </a:lnTo>
                  <a:lnTo>
                    <a:pt x="3243389" y="3598875"/>
                  </a:lnTo>
                  <a:lnTo>
                    <a:pt x="3246374" y="3601504"/>
                  </a:lnTo>
                  <a:lnTo>
                    <a:pt x="3247923" y="3599878"/>
                  </a:lnTo>
                  <a:lnTo>
                    <a:pt x="3247923" y="3594785"/>
                  </a:lnTo>
                  <a:lnTo>
                    <a:pt x="3783292" y="3112681"/>
                  </a:lnTo>
                  <a:lnTo>
                    <a:pt x="4318838" y="3594887"/>
                  </a:lnTo>
                  <a:lnTo>
                    <a:pt x="4318838" y="3600056"/>
                  </a:lnTo>
                  <a:lnTo>
                    <a:pt x="4320197" y="3601504"/>
                  </a:lnTo>
                  <a:lnTo>
                    <a:pt x="4323105" y="3598875"/>
                  </a:lnTo>
                  <a:lnTo>
                    <a:pt x="4326090" y="3601504"/>
                  </a:lnTo>
                  <a:lnTo>
                    <a:pt x="4327550" y="3599878"/>
                  </a:lnTo>
                  <a:lnTo>
                    <a:pt x="4327550" y="3594785"/>
                  </a:lnTo>
                  <a:lnTo>
                    <a:pt x="4863008" y="3112681"/>
                  </a:lnTo>
                  <a:lnTo>
                    <a:pt x="5400637" y="3596881"/>
                  </a:lnTo>
                  <a:lnTo>
                    <a:pt x="5400637" y="3189617"/>
                  </a:lnTo>
                  <a:close/>
                </a:path>
                <a:path w="5400675" h="5398134">
                  <a:moveTo>
                    <a:pt x="5400637" y="2288082"/>
                  </a:moveTo>
                  <a:lnTo>
                    <a:pt x="4873714" y="1813585"/>
                  </a:lnTo>
                  <a:lnTo>
                    <a:pt x="4863731" y="1803247"/>
                  </a:lnTo>
                  <a:lnTo>
                    <a:pt x="4863008" y="1803971"/>
                  </a:lnTo>
                  <a:lnTo>
                    <a:pt x="4862182" y="1803247"/>
                  </a:lnTo>
                  <a:lnTo>
                    <a:pt x="4852213" y="1813585"/>
                  </a:lnTo>
                  <a:lnTo>
                    <a:pt x="4323092" y="2289987"/>
                  </a:lnTo>
                  <a:lnTo>
                    <a:pt x="3793985" y="1813585"/>
                  </a:lnTo>
                  <a:lnTo>
                    <a:pt x="3784015" y="1803247"/>
                  </a:lnTo>
                  <a:lnTo>
                    <a:pt x="3783292" y="1803971"/>
                  </a:lnTo>
                  <a:lnTo>
                    <a:pt x="3782555" y="1803247"/>
                  </a:lnTo>
                  <a:lnTo>
                    <a:pt x="3772484" y="1813585"/>
                  </a:lnTo>
                  <a:lnTo>
                    <a:pt x="3243376" y="2289987"/>
                  </a:lnTo>
                  <a:lnTo>
                    <a:pt x="2714269" y="1813585"/>
                  </a:lnTo>
                  <a:lnTo>
                    <a:pt x="2704300" y="1803247"/>
                  </a:lnTo>
                  <a:lnTo>
                    <a:pt x="2703563" y="1803971"/>
                  </a:lnTo>
                  <a:lnTo>
                    <a:pt x="2702839" y="1803247"/>
                  </a:lnTo>
                  <a:lnTo>
                    <a:pt x="2692768" y="1813585"/>
                  </a:lnTo>
                  <a:lnTo>
                    <a:pt x="2163749" y="2289987"/>
                  </a:lnTo>
                  <a:lnTo>
                    <a:pt x="1634642" y="1813585"/>
                  </a:lnTo>
                  <a:lnTo>
                    <a:pt x="1624571" y="1803247"/>
                  </a:lnTo>
                  <a:lnTo>
                    <a:pt x="1623847" y="1803971"/>
                  </a:lnTo>
                  <a:lnTo>
                    <a:pt x="1623123" y="1803247"/>
                  </a:lnTo>
                  <a:lnTo>
                    <a:pt x="1613052" y="1813585"/>
                  </a:lnTo>
                  <a:lnTo>
                    <a:pt x="1083945" y="2289987"/>
                  </a:lnTo>
                  <a:lnTo>
                    <a:pt x="554913" y="1813585"/>
                  </a:lnTo>
                  <a:lnTo>
                    <a:pt x="544880" y="1803247"/>
                  </a:lnTo>
                  <a:lnTo>
                    <a:pt x="544131" y="1803971"/>
                  </a:lnTo>
                  <a:lnTo>
                    <a:pt x="543394" y="1803247"/>
                  </a:lnTo>
                  <a:lnTo>
                    <a:pt x="533400" y="1813585"/>
                  </a:lnTo>
                  <a:lnTo>
                    <a:pt x="0" y="2293886"/>
                  </a:lnTo>
                  <a:lnTo>
                    <a:pt x="0" y="2698432"/>
                  </a:lnTo>
                  <a:lnTo>
                    <a:pt x="1346" y="2699880"/>
                  </a:lnTo>
                  <a:lnTo>
                    <a:pt x="544131" y="2211057"/>
                  </a:lnTo>
                  <a:lnTo>
                    <a:pt x="1079690" y="2693263"/>
                  </a:lnTo>
                  <a:lnTo>
                    <a:pt x="1079690" y="2698432"/>
                  </a:lnTo>
                  <a:lnTo>
                    <a:pt x="1081049" y="2699880"/>
                  </a:lnTo>
                  <a:lnTo>
                    <a:pt x="1083945" y="2697162"/>
                  </a:lnTo>
                  <a:lnTo>
                    <a:pt x="1086942" y="2699880"/>
                  </a:lnTo>
                  <a:lnTo>
                    <a:pt x="1088491" y="2698242"/>
                  </a:lnTo>
                  <a:lnTo>
                    <a:pt x="1088491" y="2693162"/>
                  </a:lnTo>
                  <a:lnTo>
                    <a:pt x="1623860" y="2211057"/>
                  </a:lnTo>
                  <a:lnTo>
                    <a:pt x="2159406" y="2693263"/>
                  </a:lnTo>
                  <a:lnTo>
                    <a:pt x="2159406" y="2698432"/>
                  </a:lnTo>
                  <a:lnTo>
                    <a:pt x="2160765" y="2699880"/>
                  </a:lnTo>
                  <a:lnTo>
                    <a:pt x="2163762" y="2697162"/>
                  </a:lnTo>
                  <a:lnTo>
                    <a:pt x="2166658" y="2699880"/>
                  </a:lnTo>
                  <a:lnTo>
                    <a:pt x="2168207" y="2698242"/>
                  </a:lnTo>
                  <a:lnTo>
                    <a:pt x="2168207" y="2693162"/>
                  </a:lnTo>
                  <a:lnTo>
                    <a:pt x="2703576" y="2211057"/>
                  </a:lnTo>
                  <a:lnTo>
                    <a:pt x="3239033" y="2693263"/>
                  </a:lnTo>
                  <a:lnTo>
                    <a:pt x="3239033" y="2698432"/>
                  </a:lnTo>
                  <a:lnTo>
                    <a:pt x="3240481" y="2699880"/>
                  </a:lnTo>
                  <a:lnTo>
                    <a:pt x="3243389" y="2697162"/>
                  </a:lnTo>
                  <a:lnTo>
                    <a:pt x="3246374" y="2699880"/>
                  </a:lnTo>
                  <a:lnTo>
                    <a:pt x="3247923" y="2698242"/>
                  </a:lnTo>
                  <a:lnTo>
                    <a:pt x="3247923" y="2693162"/>
                  </a:lnTo>
                  <a:lnTo>
                    <a:pt x="3783292" y="2211057"/>
                  </a:lnTo>
                  <a:lnTo>
                    <a:pt x="4318838" y="2693263"/>
                  </a:lnTo>
                  <a:lnTo>
                    <a:pt x="4318838" y="2698432"/>
                  </a:lnTo>
                  <a:lnTo>
                    <a:pt x="4320197" y="2699880"/>
                  </a:lnTo>
                  <a:lnTo>
                    <a:pt x="4323105" y="2697162"/>
                  </a:lnTo>
                  <a:lnTo>
                    <a:pt x="4326090" y="2699880"/>
                  </a:lnTo>
                  <a:lnTo>
                    <a:pt x="4327550" y="2698254"/>
                  </a:lnTo>
                  <a:lnTo>
                    <a:pt x="4327550" y="2693162"/>
                  </a:lnTo>
                  <a:lnTo>
                    <a:pt x="4863008" y="2211057"/>
                  </a:lnTo>
                  <a:lnTo>
                    <a:pt x="5400637" y="2695168"/>
                  </a:lnTo>
                  <a:lnTo>
                    <a:pt x="5400637" y="2288082"/>
                  </a:lnTo>
                  <a:close/>
                </a:path>
                <a:path w="5400675" h="5398134">
                  <a:moveTo>
                    <a:pt x="5400637" y="1386459"/>
                  </a:moveTo>
                  <a:lnTo>
                    <a:pt x="4873714" y="911961"/>
                  </a:lnTo>
                  <a:lnTo>
                    <a:pt x="4863731" y="901649"/>
                  </a:lnTo>
                  <a:lnTo>
                    <a:pt x="4863008" y="902322"/>
                  </a:lnTo>
                  <a:lnTo>
                    <a:pt x="4862182" y="901649"/>
                  </a:lnTo>
                  <a:lnTo>
                    <a:pt x="4852213" y="911961"/>
                  </a:lnTo>
                  <a:lnTo>
                    <a:pt x="4323092" y="1388452"/>
                  </a:lnTo>
                  <a:lnTo>
                    <a:pt x="3793985" y="911961"/>
                  </a:lnTo>
                  <a:lnTo>
                    <a:pt x="3784015" y="901649"/>
                  </a:lnTo>
                  <a:lnTo>
                    <a:pt x="3783292" y="902322"/>
                  </a:lnTo>
                  <a:lnTo>
                    <a:pt x="3782555" y="901649"/>
                  </a:lnTo>
                  <a:lnTo>
                    <a:pt x="3772484" y="911961"/>
                  </a:lnTo>
                  <a:lnTo>
                    <a:pt x="3243376" y="1388452"/>
                  </a:lnTo>
                  <a:lnTo>
                    <a:pt x="2714269" y="911961"/>
                  </a:lnTo>
                  <a:lnTo>
                    <a:pt x="2704300" y="901649"/>
                  </a:lnTo>
                  <a:lnTo>
                    <a:pt x="2703563" y="902322"/>
                  </a:lnTo>
                  <a:lnTo>
                    <a:pt x="2702839" y="901649"/>
                  </a:lnTo>
                  <a:lnTo>
                    <a:pt x="2692768" y="911961"/>
                  </a:lnTo>
                  <a:lnTo>
                    <a:pt x="2163749" y="1388452"/>
                  </a:lnTo>
                  <a:lnTo>
                    <a:pt x="1634642" y="911961"/>
                  </a:lnTo>
                  <a:lnTo>
                    <a:pt x="1624571" y="901649"/>
                  </a:lnTo>
                  <a:lnTo>
                    <a:pt x="1623847" y="902322"/>
                  </a:lnTo>
                  <a:lnTo>
                    <a:pt x="1623123" y="901649"/>
                  </a:lnTo>
                  <a:lnTo>
                    <a:pt x="1613052" y="911961"/>
                  </a:lnTo>
                  <a:lnTo>
                    <a:pt x="1083945" y="1388452"/>
                  </a:lnTo>
                  <a:lnTo>
                    <a:pt x="554913" y="911961"/>
                  </a:lnTo>
                  <a:lnTo>
                    <a:pt x="544880" y="901649"/>
                  </a:lnTo>
                  <a:lnTo>
                    <a:pt x="544131" y="902322"/>
                  </a:lnTo>
                  <a:lnTo>
                    <a:pt x="543394" y="901649"/>
                  </a:lnTo>
                  <a:lnTo>
                    <a:pt x="533400" y="911961"/>
                  </a:lnTo>
                  <a:lnTo>
                    <a:pt x="0" y="1392262"/>
                  </a:lnTo>
                  <a:lnTo>
                    <a:pt x="0" y="1796808"/>
                  </a:lnTo>
                  <a:lnTo>
                    <a:pt x="1346" y="1798256"/>
                  </a:lnTo>
                  <a:lnTo>
                    <a:pt x="544131" y="1309522"/>
                  </a:lnTo>
                  <a:lnTo>
                    <a:pt x="1079690" y="1791627"/>
                  </a:lnTo>
                  <a:lnTo>
                    <a:pt x="1079690" y="1796808"/>
                  </a:lnTo>
                  <a:lnTo>
                    <a:pt x="1081049" y="1798256"/>
                  </a:lnTo>
                  <a:lnTo>
                    <a:pt x="1083945" y="1795538"/>
                  </a:lnTo>
                  <a:lnTo>
                    <a:pt x="1086942" y="1798256"/>
                  </a:lnTo>
                  <a:lnTo>
                    <a:pt x="1088491" y="1796618"/>
                  </a:lnTo>
                  <a:lnTo>
                    <a:pt x="1088491" y="1791538"/>
                  </a:lnTo>
                  <a:lnTo>
                    <a:pt x="1623860" y="1309522"/>
                  </a:lnTo>
                  <a:lnTo>
                    <a:pt x="2159406" y="1791627"/>
                  </a:lnTo>
                  <a:lnTo>
                    <a:pt x="2159406" y="1796808"/>
                  </a:lnTo>
                  <a:lnTo>
                    <a:pt x="2160765" y="1798256"/>
                  </a:lnTo>
                  <a:lnTo>
                    <a:pt x="2163762" y="1795538"/>
                  </a:lnTo>
                  <a:lnTo>
                    <a:pt x="2166658" y="1798256"/>
                  </a:lnTo>
                  <a:lnTo>
                    <a:pt x="2168207" y="1796618"/>
                  </a:lnTo>
                  <a:lnTo>
                    <a:pt x="2168207" y="1791538"/>
                  </a:lnTo>
                  <a:lnTo>
                    <a:pt x="2703576" y="1309522"/>
                  </a:lnTo>
                  <a:lnTo>
                    <a:pt x="3239033" y="1791627"/>
                  </a:lnTo>
                  <a:lnTo>
                    <a:pt x="3239033" y="1796808"/>
                  </a:lnTo>
                  <a:lnTo>
                    <a:pt x="3240481" y="1798256"/>
                  </a:lnTo>
                  <a:lnTo>
                    <a:pt x="3243389" y="1795538"/>
                  </a:lnTo>
                  <a:lnTo>
                    <a:pt x="3246374" y="1798256"/>
                  </a:lnTo>
                  <a:lnTo>
                    <a:pt x="3247923" y="1796618"/>
                  </a:lnTo>
                  <a:lnTo>
                    <a:pt x="3247923" y="1791538"/>
                  </a:lnTo>
                  <a:lnTo>
                    <a:pt x="3783292" y="1309522"/>
                  </a:lnTo>
                  <a:lnTo>
                    <a:pt x="4318838" y="1791627"/>
                  </a:lnTo>
                  <a:lnTo>
                    <a:pt x="4318838" y="1796808"/>
                  </a:lnTo>
                  <a:lnTo>
                    <a:pt x="4320197" y="1798256"/>
                  </a:lnTo>
                  <a:lnTo>
                    <a:pt x="4323105" y="1795538"/>
                  </a:lnTo>
                  <a:lnTo>
                    <a:pt x="4326090" y="1798256"/>
                  </a:lnTo>
                  <a:lnTo>
                    <a:pt x="4327550" y="1796618"/>
                  </a:lnTo>
                  <a:lnTo>
                    <a:pt x="4327550" y="1791538"/>
                  </a:lnTo>
                  <a:lnTo>
                    <a:pt x="4863008" y="1309522"/>
                  </a:lnTo>
                  <a:lnTo>
                    <a:pt x="5400637" y="1793633"/>
                  </a:lnTo>
                  <a:lnTo>
                    <a:pt x="5400637" y="1386459"/>
                  </a:lnTo>
                  <a:close/>
                </a:path>
                <a:path w="5400675" h="5398134">
                  <a:moveTo>
                    <a:pt x="5400637" y="484822"/>
                  </a:moveTo>
                  <a:lnTo>
                    <a:pt x="4873714" y="10375"/>
                  </a:lnTo>
                  <a:lnTo>
                    <a:pt x="4863731" y="25"/>
                  </a:lnTo>
                  <a:lnTo>
                    <a:pt x="4863008" y="673"/>
                  </a:lnTo>
                  <a:lnTo>
                    <a:pt x="4862182" y="0"/>
                  </a:lnTo>
                  <a:lnTo>
                    <a:pt x="4852213" y="10350"/>
                  </a:lnTo>
                  <a:lnTo>
                    <a:pt x="4323092" y="486752"/>
                  </a:lnTo>
                  <a:lnTo>
                    <a:pt x="3793985" y="10350"/>
                  </a:lnTo>
                  <a:lnTo>
                    <a:pt x="3784015" y="0"/>
                  </a:lnTo>
                  <a:lnTo>
                    <a:pt x="3783292" y="673"/>
                  </a:lnTo>
                  <a:lnTo>
                    <a:pt x="3782555" y="0"/>
                  </a:lnTo>
                  <a:lnTo>
                    <a:pt x="3772484" y="10350"/>
                  </a:lnTo>
                  <a:lnTo>
                    <a:pt x="3243376" y="486765"/>
                  </a:lnTo>
                  <a:lnTo>
                    <a:pt x="2714269" y="10350"/>
                  </a:lnTo>
                  <a:lnTo>
                    <a:pt x="2704300" y="0"/>
                  </a:lnTo>
                  <a:lnTo>
                    <a:pt x="2703563" y="673"/>
                  </a:lnTo>
                  <a:lnTo>
                    <a:pt x="2702839" y="0"/>
                  </a:lnTo>
                  <a:lnTo>
                    <a:pt x="2692768" y="10350"/>
                  </a:lnTo>
                  <a:lnTo>
                    <a:pt x="2163749" y="486765"/>
                  </a:lnTo>
                  <a:lnTo>
                    <a:pt x="1634642" y="10350"/>
                  </a:lnTo>
                  <a:lnTo>
                    <a:pt x="1624571" y="12"/>
                  </a:lnTo>
                  <a:lnTo>
                    <a:pt x="1623847" y="685"/>
                  </a:lnTo>
                  <a:lnTo>
                    <a:pt x="1623123" y="12"/>
                  </a:lnTo>
                  <a:lnTo>
                    <a:pt x="1613052" y="10363"/>
                  </a:lnTo>
                  <a:lnTo>
                    <a:pt x="1083945" y="486778"/>
                  </a:lnTo>
                  <a:lnTo>
                    <a:pt x="554913" y="10363"/>
                  </a:lnTo>
                  <a:lnTo>
                    <a:pt x="544880" y="12"/>
                  </a:lnTo>
                  <a:lnTo>
                    <a:pt x="544131" y="685"/>
                  </a:lnTo>
                  <a:lnTo>
                    <a:pt x="543394" y="12"/>
                  </a:lnTo>
                  <a:lnTo>
                    <a:pt x="533400" y="10363"/>
                  </a:lnTo>
                  <a:lnTo>
                    <a:pt x="0" y="490677"/>
                  </a:lnTo>
                  <a:lnTo>
                    <a:pt x="0" y="895223"/>
                  </a:lnTo>
                  <a:lnTo>
                    <a:pt x="1346" y="896607"/>
                  </a:lnTo>
                  <a:lnTo>
                    <a:pt x="544131" y="407860"/>
                  </a:lnTo>
                  <a:lnTo>
                    <a:pt x="1079690" y="890041"/>
                  </a:lnTo>
                  <a:lnTo>
                    <a:pt x="1079690" y="895184"/>
                  </a:lnTo>
                  <a:lnTo>
                    <a:pt x="1081049" y="896607"/>
                  </a:lnTo>
                  <a:lnTo>
                    <a:pt x="1083945" y="893978"/>
                  </a:lnTo>
                  <a:lnTo>
                    <a:pt x="1086942" y="896607"/>
                  </a:lnTo>
                  <a:lnTo>
                    <a:pt x="1088491" y="895045"/>
                  </a:lnTo>
                  <a:lnTo>
                    <a:pt x="1088491" y="889939"/>
                  </a:lnTo>
                  <a:lnTo>
                    <a:pt x="1623860" y="407860"/>
                  </a:lnTo>
                  <a:lnTo>
                    <a:pt x="2159406" y="890041"/>
                  </a:lnTo>
                  <a:lnTo>
                    <a:pt x="2159406" y="895184"/>
                  </a:lnTo>
                  <a:lnTo>
                    <a:pt x="2160765" y="896607"/>
                  </a:lnTo>
                  <a:lnTo>
                    <a:pt x="2163762" y="893978"/>
                  </a:lnTo>
                  <a:lnTo>
                    <a:pt x="2166658" y="896607"/>
                  </a:lnTo>
                  <a:lnTo>
                    <a:pt x="2168207" y="895045"/>
                  </a:lnTo>
                  <a:lnTo>
                    <a:pt x="2168207" y="889939"/>
                  </a:lnTo>
                  <a:lnTo>
                    <a:pt x="2703576" y="407860"/>
                  </a:lnTo>
                  <a:lnTo>
                    <a:pt x="3239033" y="890041"/>
                  </a:lnTo>
                  <a:lnTo>
                    <a:pt x="3239033" y="895184"/>
                  </a:lnTo>
                  <a:lnTo>
                    <a:pt x="3240481" y="896607"/>
                  </a:lnTo>
                  <a:lnTo>
                    <a:pt x="3243389" y="893978"/>
                  </a:lnTo>
                  <a:lnTo>
                    <a:pt x="3246374" y="896607"/>
                  </a:lnTo>
                  <a:lnTo>
                    <a:pt x="3247923" y="895045"/>
                  </a:lnTo>
                  <a:lnTo>
                    <a:pt x="3247923" y="889939"/>
                  </a:lnTo>
                  <a:lnTo>
                    <a:pt x="3783292" y="407860"/>
                  </a:lnTo>
                  <a:lnTo>
                    <a:pt x="4318838" y="890041"/>
                  </a:lnTo>
                  <a:lnTo>
                    <a:pt x="4318838" y="895184"/>
                  </a:lnTo>
                  <a:lnTo>
                    <a:pt x="4320197" y="896607"/>
                  </a:lnTo>
                  <a:lnTo>
                    <a:pt x="4323105" y="893978"/>
                  </a:lnTo>
                  <a:lnTo>
                    <a:pt x="4326090" y="896607"/>
                  </a:lnTo>
                  <a:lnTo>
                    <a:pt x="4327550" y="895045"/>
                  </a:lnTo>
                  <a:lnTo>
                    <a:pt x="4327550" y="889939"/>
                  </a:lnTo>
                  <a:lnTo>
                    <a:pt x="4863008" y="407860"/>
                  </a:lnTo>
                  <a:lnTo>
                    <a:pt x="5400637" y="891997"/>
                  </a:lnTo>
                  <a:lnTo>
                    <a:pt x="5400637" y="484822"/>
                  </a:lnTo>
                  <a:close/>
                </a:path>
              </a:pathLst>
            </a:custGeom>
            <a:solidFill>
              <a:srgbClr val="F4172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12881541" y="2789536"/>
            <a:ext cx="4650740" cy="56451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715010">
              <a:lnSpc>
                <a:spcPct val="115199"/>
              </a:lnSpc>
              <a:spcBef>
                <a:spcPts val="100"/>
              </a:spcBef>
            </a:pPr>
            <a:r>
              <a:rPr sz="3200" spc="105" dirty="0">
                <a:solidFill>
                  <a:srgbClr val="FFFFFF"/>
                </a:solidFill>
                <a:latin typeface="Lucida Sans Unicode"/>
                <a:cs typeface="Lucida Sans Unicode"/>
              </a:rPr>
              <a:t>U</a:t>
            </a:r>
            <a:r>
              <a:rPr sz="3200" spc="-30" dirty="0">
                <a:solidFill>
                  <a:srgbClr val="FFFFFF"/>
                </a:solidFill>
                <a:latin typeface="Lucida Sans Unicode"/>
                <a:cs typeface="Lucida Sans Unicode"/>
              </a:rPr>
              <a:t>I</a:t>
            </a:r>
            <a:r>
              <a:rPr sz="3200" spc="-18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3200" spc="-70" dirty="0">
                <a:solidFill>
                  <a:srgbClr val="FFFFFF"/>
                </a:solidFill>
                <a:latin typeface="Lucida Sans Unicode"/>
                <a:cs typeface="Lucida Sans Unicode"/>
              </a:rPr>
              <a:t>D</a:t>
            </a:r>
            <a:r>
              <a:rPr sz="3200" spc="5" dirty="0">
                <a:solidFill>
                  <a:srgbClr val="FFFFFF"/>
                </a:solidFill>
                <a:latin typeface="Lucida Sans Unicode"/>
                <a:cs typeface="Lucida Sans Unicode"/>
              </a:rPr>
              <a:t>e</a:t>
            </a:r>
            <a:r>
              <a:rPr sz="3200" spc="-110" dirty="0">
                <a:solidFill>
                  <a:srgbClr val="FFFFFF"/>
                </a:solidFill>
                <a:latin typeface="Lucida Sans Unicode"/>
                <a:cs typeface="Lucida Sans Unicode"/>
              </a:rPr>
              <a:t>s</a:t>
            </a:r>
            <a:r>
              <a:rPr sz="3200" spc="-125" dirty="0">
                <a:solidFill>
                  <a:srgbClr val="FFFFFF"/>
                </a:solidFill>
                <a:latin typeface="Lucida Sans Unicode"/>
                <a:cs typeface="Lucida Sans Unicode"/>
              </a:rPr>
              <a:t>i</a:t>
            </a:r>
            <a:r>
              <a:rPr sz="3200" spc="-250" dirty="0">
                <a:solidFill>
                  <a:srgbClr val="FFFFFF"/>
                </a:solidFill>
                <a:latin typeface="Lucida Sans Unicode"/>
                <a:cs typeface="Lucida Sans Unicode"/>
              </a:rPr>
              <a:t>g</a:t>
            </a:r>
            <a:r>
              <a:rPr sz="3200" spc="-30" dirty="0">
                <a:solidFill>
                  <a:srgbClr val="FFFFFF"/>
                </a:solidFill>
                <a:latin typeface="Lucida Sans Unicode"/>
                <a:cs typeface="Lucida Sans Unicode"/>
              </a:rPr>
              <a:t>n</a:t>
            </a:r>
            <a:r>
              <a:rPr sz="3200" spc="5" dirty="0">
                <a:solidFill>
                  <a:srgbClr val="FFFFFF"/>
                </a:solidFill>
                <a:latin typeface="Lucida Sans Unicode"/>
                <a:cs typeface="Lucida Sans Unicode"/>
              </a:rPr>
              <a:t>e</a:t>
            </a:r>
            <a:r>
              <a:rPr sz="32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r</a:t>
            </a:r>
            <a:r>
              <a:rPr sz="3200" spc="-18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3200" spc="-20" dirty="0">
                <a:solidFill>
                  <a:srgbClr val="FFFFFF"/>
                </a:solidFill>
                <a:latin typeface="Lucida Sans Unicode"/>
                <a:cs typeface="Lucida Sans Unicode"/>
              </a:rPr>
              <a:t>m</a:t>
            </a:r>
            <a:r>
              <a:rPr sz="3200" spc="5" dirty="0">
                <a:solidFill>
                  <a:srgbClr val="FFFFFF"/>
                </a:solidFill>
                <a:latin typeface="Lucida Sans Unicode"/>
                <a:cs typeface="Lucida Sans Unicode"/>
              </a:rPr>
              <a:t>e</a:t>
            </a:r>
            <a:r>
              <a:rPr sz="3200" spc="-20" dirty="0">
                <a:solidFill>
                  <a:srgbClr val="FFFFFF"/>
                </a:solidFill>
                <a:latin typeface="Lucida Sans Unicode"/>
                <a:cs typeface="Lucida Sans Unicode"/>
              </a:rPr>
              <a:t>m</a:t>
            </a:r>
            <a:r>
              <a:rPr sz="3200" spc="-125" dirty="0">
                <a:solidFill>
                  <a:srgbClr val="FFFFFF"/>
                </a:solidFill>
                <a:latin typeface="Lucida Sans Unicode"/>
                <a:cs typeface="Lucida Sans Unicode"/>
              </a:rPr>
              <a:t>ili</a:t>
            </a:r>
            <a:r>
              <a:rPr sz="3200" spc="-200" dirty="0">
                <a:solidFill>
                  <a:srgbClr val="FFFFFF"/>
                </a:solidFill>
                <a:latin typeface="Lucida Sans Unicode"/>
                <a:cs typeface="Lucida Sans Unicode"/>
              </a:rPr>
              <a:t>k</a:t>
            </a:r>
            <a:r>
              <a:rPr sz="3200" spc="-125" dirty="0">
                <a:solidFill>
                  <a:srgbClr val="FFFFFF"/>
                </a:solidFill>
                <a:latin typeface="Lucida Sans Unicode"/>
                <a:cs typeface="Lucida Sans Unicode"/>
              </a:rPr>
              <a:t>i  </a:t>
            </a:r>
            <a:r>
              <a:rPr sz="3200" spc="-75" dirty="0">
                <a:solidFill>
                  <a:srgbClr val="FFFFFF"/>
                </a:solidFill>
                <a:latin typeface="Lucida Sans Unicode"/>
                <a:cs typeface="Lucida Sans Unicode"/>
              </a:rPr>
              <a:t>t</a:t>
            </a:r>
            <a:r>
              <a:rPr sz="3200" spc="-30" dirty="0">
                <a:solidFill>
                  <a:srgbClr val="FFFFFF"/>
                </a:solidFill>
                <a:latin typeface="Lucida Sans Unicode"/>
                <a:cs typeface="Lucida Sans Unicode"/>
              </a:rPr>
              <a:t>u</a:t>
            </a:r>
            <a:r>
              <a:rPr sz="3200" spc="-250" dirty="0">
                <a:solidFill>
                  <a:srgbClr val="FFFFFF"/>
                </a:solidFill>
                <a:latin typeface="Lucida Sans Unicode"/>
                <a:cs typeface="Lucida Sans Unicode"/>
              </a:rPr>
              <a:t>g</a:t>
            </a:r>
            <a:r>
              <a:rPr sz="3200" spc="5" dirty="0">
                <a:solidFill>
                  <a:srgbClr val="FFFFFF"/>
                </a:solidFill>
                <a:latin typeface="Lucida Sans Unicode"/>
                <a:cs typeface="Lucida Sans Unicode"/>
              </a:rPr>
              <a:t>a</a:t>
            </a:r>
            <a:r>
              <a:rPr sz="3200" spc="-105" dirty="0">
                <a:solidFill>
                  <a:srgbClr val="FFFFFF"/>
                </a:solidFill>
                <a:latin typeface="Lucida Sans Unicode"/>
                <a:cs typeface="Lucida Sans Unicode"/>
              </a:rPr>
              <a:t>s</a:t>
            </a:r>
            <a:r>
              <a:rPr sz="3200" spc="-18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3200" spc="-20" dirty="0">
                <a:solidFill>
                  <a:srgbClr val="FFFFFF"/>
                </a:solidFill>
                <a:latin typeface="Lucida Sans Unicode"/>
                <a:cs typeface="Lucida Sans Unicode"/>
              </a:rPr>
              <a:t>m</a:t>
            </a:r>
            <a:r>
              <a:rPr sz="3200" spc="5" dirty="0">
                <a:solidFill>
                  <a:srgbClr val="FFFFFF"/>
                </a:solidFill>
                <a:latin typeface="Lucida Sans Unicode"/>
                <a:cs typeface="Lucida Sans Unicode"/>
              </a:rPr>
              <a:t>e</a:t>
            </a:r>
            <a:r>
              <a:rPr sz="3200" spc="-30" dirty="0">
                <a:solidFill>
                  <a:srgbClr val="FFFFFF"/>
                </a:solidFill>
                <a:latin typeface="Lucida Sans Unicode"/>
                <a:cs typeface="Lucida Sans Unicode"/>
              </a:rPr>
              <a:t>n</a:t>
            </a:r>
            <a:r>
              <a:rPr sz="3200" spc="5" dirty="0">
                <a:solidFill>
                  <a:srgbClr val="FFFFFF"/>
                </a:solidFill>
                <a:latin typeface="Lucida Sans Unicode"/>
                <a:cs typeface="Lucida Sans Unicode"/>
              </a:rPr>
              <a:t>e</a:t>
            </a:r>
            <a:r>
              <a:rPr sz="3200" spc="-30" dirty="0">
                <a:solidFill>
                  <a:srgbClr val="FFFFFF"/>
                </a:solidFill>
                <a:latin typeface="Lucida Sans Unicode"/>
                <a:cs typeface="Lucida Sans Unicode"/>
              </a:rPr>
              <a:t>n</a:t>
            </a:r>
            <a:r>
              <a:rPr sz="3200" spc="-75" dirty="0">
                <a:solidFill>
                  <a:srgbClr val="FFFFFF"/>
                </a:solidFill>
                <a:latin typeface="Lucida Sans Unicode"/>
                <a:cs typeface="Lucida Sans Unicode"/>
              </a:rPr>
              <a:t>t</a:t>
            </a:r>
            <a:r>
              <a:rPr sz="3200" spc="-30" dirty="0">
                <a:solidFill>
                  <a:srgbClr val="FFFFFF"/>
                </a:solidFill>
                <a:latin typeface="Lucida Sans Unicode"/>
                <a:cs typeface="Lucida Sans Unicode"/>
              </a:rPr>
              <a:t>u</a:t>
            </a:r>
            <a:r>
              <a:rPr sz="3200" spc="-200" dirty="0">
                <a:solidFill>
                  <a:srgbClr val="FFFFFF"/>
                </a:solidFill>
                <a:latin typeface="Lucida Sans Unicode"/>
                <a:cs typeface="Lucida Sans Unicode"/>
              </a:rPr>
              <a:t>k</a:t>
            </a:r>
            <a:r>
              <a:rPr sz="3200" spc="5" dirty="0">
                <a:solidFill>
                  <a:srgbClr val="FFFFFF"/>
                </a:solidFill>
                <a:latin typeface="Lucida Sans Unicode"/>
                <a:cs typeface="Lucida Sans Unicode"/>
              </a:rPr>
              <a:t>a</a:t>
            </a:r>
            <a:r>
              <a:rPr sz="3200" spc="-15" dirty="0">
                <a:solidFill>
                  <a:srgbClr val="FFFFFF"/>
                </a:solidFill>
                <a:latin typeface="Lucida Sans Unicode"/>
                <a:cs typeface="Lucida Sans Unicode"/>
              </a:rPr>
              <a:t>n  </a:t>
            </a:r>
            <a:r>
              <a:rPr sz="3200" spc="-50" dirty="0">
                <a:solidFill>
                  <a:srgbClr val="FFFFFF"/>
                </a:solidFill>
                <a:latin typeface="Lucida Sans Unicode"/>
                <a:cs typeface="Lucida Sans Unicode"/>
              </a:rPr>
              <a:t>tampilan </a:t>
            </a:r>
            <a:r>
              <a:rPr sz="3200" spc="-90" dirty="0">
                <a:solidFill>
                  <a:srgbClr val="FFFFFF"/>
                </a:solidFill>
                <a:latin typeface="Lucida Sans Unicode"/>
                <a:cs typeface="Lucida Sans Unicode"/>
              </a:rPr>
              <a:t>aplikasi </a:t>
            </a:r>
            <a:r>
              <a:rPr sz="3200" spc="-8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3200" spc="-60" dirty="0">
                <a:solidFill>
                  <a:srgbClr val="FFFFFF"/>
                </a:solidFill>
                <a:latin typeface="Lucida Sans Unicode"/>
                <a:cs typeface="Lucida Sans Unicode"/>
              </a:rPr>
              <a:t>d</a:t>
            </a:r>
            <a:r>
              <a:rPr sz="3200" spc="5" dirty="0">
                <a:solidFill>
                  <a:srgbClr val="FFFFFF"/>
                </a:solidFill>
                <a:latin typeface="Lucida Sans Unicode"/>
                <a:cs typeface="Lucida Sans Unicode"/>
              </a:rPr>
              <a:t>a</a:t>
            </a:r>
            <a:r>
              <a:rPr sz="3200" spc="-30" dirty="0">
                <a:solidFill>
                  <a:srgbClr val="FFFFFF"/>
                </a:solidFill>
                <a:latin typeface="Lucida Sans Unicode"/>
                <a:cs typeface="Lucida Sans Unicode"/>
              </a:rPr>
              <a:t>n</a:t>
            </a:r>
            <a:r>
              <a:rPr sz="3200" spc="-509" dirty="0">
                <a:solidFill>
                  <a:srgbClr val="FFFFFF"/>
                </a:solidFill>
                <a:latin typeface="Lucida Sans Unicode"/>
                <a:cs typeface="Lucida Sans Unicode"/>
              </a:rPr>
              <a:t>/</a:t>
            </a:r>
            <a:r>
              <a:rPr sz="3200" spc="5" dirty="0">
                <a:solidFill>
                  <a:srgbClr val="FFFFFF"/>
                </a:solidFill>
                <a:latin typeface="Lucida Sans Unicode"/>
                <a:cs typeface="Lucida Sans Unicode"/>
              </a:rPr>
              <a:t>a</a:t>
            </a:r>
            <a:r>
              <a:rPr sz="3200" spc="-75" dirty="0">
                <a:solidFill>
                  <a:srgbClr val="FFFFFF"/>
                </a:solidFill>
                <a:latin typeface="Lucida Sans Unicode"/>
                <a:cs typeface="Lucida Sans Unicode"/>
              </a:rPr>
              <a:t>t</a:t>
            </a:r>
            <a:r>
              <a:rPr sz="3200" spc="5" dirty="0">
                <a:solidFill>
                  <a:srgbClr val="FFFFFF"/>
                </a:solidFill>
                <a:latin typeface="Lucida Sans Unicode"/>
                <a:cs typeface="Lucida Sans Unicode"/>
              </a:rPr>
              <a:t>a</a:t>
            </a:r>
            <a:r>
              <a:rPr sz="3200" spc="-25" dirty="0">
                <a:solidFill>
                  <a:srgbClr val="FFFFFF"/>
                </a:solidFill>
                <a:latin typeface="Lucida Sans Unicode"/>
                <a:cs typeface="Lucida Sans Unicode"/>
              </a:rPr>
              <a:t>u</a:t>
            </a:r>
            <a:r>
              <a:rPr sz="3200" spc="-18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3200" spc="-110" dirty="0">
                <a:solidFill>
                  <a:srgbClr val="FFFFFF"/>
                </a:solidFill>
                <a:latin typeface="Lucida Sans Unicode"/>
                <a:cs typeface="Lucida Sans Unicode"/>
              </a:rPr>
              <a:t>s</a:t>
            </a:r>
            <a:r>
              <a:rPr sz="3200" spc="-125" dirty="0">
                <a:solidFill>
                  <a:srgbClr val="FFFFFF"/>
                </a:solidFill>
                <a:latin typeface="Lucida Sans Unicode"/>
                <a:cs typeface="Lucida Sans Unicode"/>
              </a:rPr>
              <a:t>i</a:t>
            </a:r>
            <a:r>
              <a:rPr sz="3200" spc="-75" dirty="0">
                <a:solidFill>
                  <a:srgbClr val="FFFFFF"/>
                </a:solidFill>
                <a:latin typeface="Lucida Sans Unicode"/>
                <a:cs typeface="Lucida Sans Unicode"/>
              </a:rPr>
              <a:t>t</a:t>
            </a:r>
            <a:r>
              <a:rPr sz="3200" spc="-30" dirty="0">
                <a:solidFill>
                  <a:srgbClr val="FFFFFF"/>
                </a:solidFill>
                <a:latin typeface="Lucida Sans Unicode"/>
                <a:cs typeface="Lucida Sans Unicode"/>
              </a:rPr>
              <a:t>u</a:t>
            </a:r>
            <a:r>
              <a:rPr sz="3200" spc="-110" dirty="0">
                <a:solidFill>
                  <a:srgbClr val="FFFFFF"/>
                </a:solidFill>
                <a:latin typeface="Lucida Sans Unicode"/>
                <a:cs typeface="Lucida Sans Unicode"/>
              </a:rPr>
              <a:t>s</a:t>
            </a:r>
            <a:r>
              <a:rPr sz="3200" spc="-165" dirty="0">
                <a:solidFill>
                  <a:srgbClr val="FFFFFF"/>
                </a:solidFill>
                <a:latin typeface="Lucida Sans Unicode"/>
                <a:cs typeface="Lucida Sans Unicode"/>
              </a:rPr>
              <a:t>.</a:t>
            </a:r>
            <a:endParaRPr sz="320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2850">
              <a:latin typeface="Lucida Sans Unicode"/>
              <a:cs typeface="Lucida Sans Unicode"/>
            </a:endParaRPr>
          </a:p>
          <a:p>
            <a:pPr marL="12700" marR="5080">
              <a:lnSpc>
                <a:spcPct val="115199"/>
              </a:lnSpc>
            </a:pPr>
            <a:r>
              <a:rPr sz="3200" spc="-25" dirty="0">
                <a:solidFill>
                  <a:srgbClr val="FFFFFF"/>
                </a:solidFill>
                <a:latin typeface="Lucida Sans Unicode"/>
                <a:cs typeface="Lucida Sans Unicode"/>
              </a:rPr>
              <a:t>UX </a:t>
            </a:r>
            <a:r>
              <a:rPr sz="3200" spc="-75" dirty="0">
                <a:solidFill>
                  <a:srgbClr val="FFFFFF"/>
                </a:solidFill>
                <a:latin typeface="Lucida Sans Unicode"/>
                <a:cs typeface="Lucida Sans Unicode"/>
              </a:rPr>
              <a:t>Designer </a:t>
            </a:r>
            <a:r>
              <a:rPr sz="3200" spc="-7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3200" spc="-20" dirty="0">
                <a:solidFill>
                  <a:srgbClr val="FFFFFF"/>
                </a:solidFill>
                <a:latin typeface="Lucida Sans Unicode"/>
                <a:cs typeface="Lucida Sans Unicode"/>
              </a:rPr>
              <a:t>m</a:t>
            </a:r>
            <a:r>
              <a:rPr sz="3200" spc="5" dirty="0">
                <a:solidFill>
                  <a:srgbClr val="FFFFFF"/>
                </a:solidFill>
                <a:latin typeface="Lucida Sans Unicode"/>
                <a:cs typeface="Lucida Sans Unicode"/>
              </a:rPr>
              <a:t>e</a:t>
            </a:r>
            <a:r>
              <a:rPr sz="3200" spc="-30" dirty="0">
                <a:solidFill>
                  <a:srgbClr val="FFFFFF"/>
                </a:solidFill>
                <a:latin typeface="Lucida Sans Unicode"/>
                <a:cs typeface="Lucida Sans Unicode"/>
              </a:rPr>
              <a:t>n</a:t>
            </a:r>
            <a:r>
              <a:rPr sz="3200" spc="5" dirty="0">
                <a:solidFill>
                  <a:srgbClr val="FFFFFF"/>
                </a:solidFill>
                <a:latin typeface="Lucida Sans Unicode"/>
                <a:cs typeface="Lucida Sans Unicode"/>
              </a:rPr>
              <a:t>e</a:t>
            </a:r>
            <a:r>
              <a:rPr sz="3200" spc="-30" dirty="0">
                <a:solidFill>
                  <a:srgbClr val="FFFFFF"/>
                </a:solidFill>
                <a:latin typeface="Lucida Sans Unicode"/>
                <a:cs typeface="Lucida Sans Unicode"/>
              </a:rPr>
              <a:t>n</a:t>
            </a:r>
            <a:r>
              <a:rPr sz="3200" spc="-75" dirty="0">
                <a:solidFill>
                  <a:srgbClr val="FFFFFF"/>
                </a:solidFill>
                <a:latin typeface="Lucida Sans Unicode"/>
                <a:cs typeface="Lucida Sans Unicode"/>
              </a:rPr>
              <a:t>t</a:t>
            </a:r>
            <a:r>
              <a:rPr sz="3200" spc="-30" dirty="0">
                <a:solidFill>
                  <a:srgbClr val="FFFFFF"/>
                </a:solidFill>
                <a:latin typeface="Lucida Sans Unicode"/>
                <a:cs typeface="Lucida Sans Unicode"/>
              </a:rPr>
              <a:t>u</a:t>
            </a:r>
            <a:r>
              <a:rPr sz="3200" spc="-200" dirty="0">
                <a:solidFill>
                  <a:srgbClr val="FFFFFF"/>
                </a:solidFill>
                <a:latin typeface="Lucida Sans Unicode"/>
                <a:cs typeface="Lucida Sans Unicode"/>
              </a:rPr>
              <a:t>k</a:t>
            </a:r>
            <a:r>
              <a:rPr sz="3200" spc="5" dirty="0">
                <a:solidFill>
                  <a:srgbClr val="FFFFFF"/>
                </a:solidFill>
                <a:latin typeface="Lucida Sans Unicode"/>
                <a:cs typeface="Lucida Sans Unicode"/>
              </a:rPr>
              <a:t>a</a:t>
            </a:r>
            <a:r>
              <a:rPr sz="3200" spc="-25" dirty="0">
                <a:solidFill>
                  <a:srgbClr val="FFFFFF"/>
                </a:solidFill>
                <a:latin typeface="Lucida Sans Unicode"/>
                <a:cs typeface="Lucida Sans Unicode"/>
              </a:rPr>
              <a:t>n</a:t>
            </a:r>
            <a:r>
              <a:rPr sz="3200" spc="-18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3200" spc="-60" dirty="0">
                <a:solidFill>
                  <a:srgbClr val="FFFFFF"/>
                </a:solidFill>
                <a:latin typeface="Lucida Sans Unicode"/>
                <a:cs typeface="Lucida Sans Unicode"/>
              </a:rPr>
              <a:t>b</a:t>
            </a:r>
            <a:r>
              <a:rPr sz="3200" spc="5" dirty="0">
                <a:solidFill>
                  <a:srgbClr val="FFFFFF"/>
                </a:solidFill>
                <a:latin typeface="Lucida Sans Unicode"/>
                <a:cs typeface="Lucida Sans Unicode"/>
              </a:rPr>
              <a:t>a</a:t>
            </a:r>
            <a:r>
              <a:rPr sz="3200" spc="-250" dirty="0">
                <a:solidFill>
                  <a:srgbClr val="FFFFFF"/>
                </a:solidFill>
                <a:latin typeface="Lucida Sans Unicode"/>
                <a:cs typeface="Lucida Sans Unicode"/>
              </a:rPr>
              <a:t>g</a:t>
            </a:r>
            <a:r>
              <a:rPr sz="3200" spc="5" dirty="0">
                <a:solidFill>
                  <a:srgbClr val="FFFFFF"/>
                </a:solidFill>
                <a:latin typeface="Lucida Sans Unicode"/>
                <a:cs typeface="Lucida Sans Unicode"/>
              </a:rPr>
              <a:t>a</a:t>
            </a:r>
            <a:r>
              <a:rPr sz="3200" spc="-125" dirty="0">
                <a:solidFill>
                  <a:srgbClr val="FFFFFF"/>
                </a:solidFill>
                <a:latin typeface="Lucida Sans Unicode"/>
                <a:cs typeface="Lucida Sans Unicode"/>
              </a:rPr>
              <a:t>i</a:t>
            </a:r>
            <a:r>
              <a:rPr sz="3200" spc="-20" dirty="0">
                <a:solidFill>
                  <a:srgbClr val="FFFFFF"/>
                </a:solidFill>
                <a:latin typeface="Lucida Sans Unicode"/>
                <a:cs typeface="Lucida Sans Unicode"/>
              </a:rPr>
              <a:t>m</a:t>
            </a:r>
            <a:r>
              <a:rPr sz="3200" spc="5" dirty="0">
                <a:solidFill>
                  <a:srgbClr val="FFFFFF"/>
                </a:solidFill>
                <a:latin typeface="Lucida Sans Unicode"/>
                <a:cs typeface="Lucida Sans Unicode"/>
              </a:rPr>
              <a:t>a</a:t>
            </a:r>
            <a:r>
              <a:rPr sz="3200" spc="-30" dirty="0">
                <a:solidFill>
                  <a:srgbClr val="FFFFFF"/>
                </a:solidFill>
                <a:latin typeface="Lucida Sans Unicode"/>
                <a:cs typeface="Lucida Sans Unicode"/>
              </a:rPr>
              <a:t>n</a:t>
            </a:r>
            <a:r>
              <a:rPr sz="3200" spc="5" dirty="0">
                <a:solidFill>
                  <a:srgbClr val="FFFFFF"/>
                </a:solidFill>
                <a:latin typeface="Lucida Sans Unicode"/>
                <a:cs typeface="Lucida Sans Unicode"/>
              </a:rPr>
              <a:t>a  </a:t>
            </a:r>
            <a:r>
              <a:rPr sz="3200" spc="-110" dirty="0">
                <a:solidFill>
                  <a:srgbClr val="FFFFFF"/>
                </a:solidFill>
                <a:latin typeface="Lucida Sans Unicode"/>
                <a:cs typeface="Lucida Sans Unicode"/>
              </a:rPr>
              <a:t>s</a:t>
            </a:r>
            <a:r>
              <a:rPr sz="3200" spc="-30" dirty="0">
                <a:solidFill>
                  <a:srgbClr val="FFFFFF"/>
                </a:solidFill>
                <a:latin typeface="Lucida Sans Unicode"/>
                <a:cs typeface="Lucida Sans Unicode"/>
              </a:rPr>
              <a:t>u</a:t>
            </a:r>
            <a:r>
              <a:rPr sz="3200" spc="5" dirty="0">
                <a:solidFill>
                  <a:srgbClr val="FFFFFF"/>
                </a:solidFill>
                <a:latin typeface="Lucida Sans Unicode"/>
                <a:cs typeface="Lucida Sans Unicode"/>
              </a:rPr>
              <a:t>a</a:t>
            </a:r>
            <a:r>
              <a:rPr sz="3200" spc="-75" dirty="0">
                <a:solidFill>
                  <a:srgbClr val="FFFFFF"/>
                </a:solidFill>
                <a:latin typeface="Lucida Sans Unicode"/>
                <a:cs typeface="Lucida Sans Unicode"/>
              </a:rPr>
              <a:t>t</a:t>
            </a:r>
            <a:r>
              <a:rPr sz="3200" spc="-25" dirty="0">
                <a:solidFill>
                  <a:srgbClr val="FFFFFF"/>
                </a:solidFill>
                <a:latin typeface="Lucida Sans Unicode"/>
                <a:cs typeface="Lucida Sans Unicode"/>
              </a:rPr>
              <a:t>u</a:t>
            </a:r>
            <a:r>
              <a:rPr sz="3200" spc="-18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3200" spc="5" dirty="0">
                <a:solidFill>
                  <a:srgbClr val="FFFFFF"/>
                </a:solidFill>
                <a:latin typeface="Lucida Sans Unicode"/>
                <a:cs typeface="Lucida Sans Unicode"/>
              </a:rPr>
              <a:t>a</a:t>
            </a:r>
            <a:r>
              <a:rPr sz="3200" spc="-60" dirty="0">
                <a:solidFill>
                  <a:srgbClr val="FFFFFF"/>
                </a:solidFill>
                <a:latin typeface="Lucida Sans Unicode"/>
                <a:cs typeface="Lucida Sans Unicode"/>
              </a:rPr>
              <a:t>p</a:t>
            </a:r>
            <a:r>
              <a:rPr sz="3200" spc="-125" dirty="0">
                <a:solidFill>
                  <a:srgbClr val="FFFFFF"/>
                </a:solidFill>
                <a:latin typeface="Lucida Sans Unicode"/>
                <a:cs typeface="Lucida Sans Unicode"/>
              </a:rPr>
              <a:t>li</a:t>
            </a:r>
            <a:r>
              <a:rPr sz="3200" spc="-200" dirty="0">
                <a:solidFill>
                  <a:srgbClr val="FFFFFF"/>
                </a:solidFill>
                <a:latin typeface="Lucida Sans Unicode"/>
                <a:cs typeface="Lucida Sans Unicode"/>
              </a:rPr>
              <a:t>k</a:t>
            </a:r>
            <a:r>
              <a:rPr sz="3200" spc="5" dirty="0">
                <a:solidFill>
                  <a:srgbClr val="FFFFFF"/>
                </a:solidFill>
                <a:latin typeface="Lucida Sans Unicode"/>
                <a:cs typeface="Lucida Sans Unicode"/>
              </a:rPr>
              <a:t>a</a:t>
            </a:r>
            <a:r>
              <a:rPr sz="3200" spc="-110" dirty="0">
                <a:solidFill>
                  <a:srgbClr val="FFFFFF"/>
                </a:solidFill>
                <a:latin typeface="Lucida Sans Unicode"/>
                <a:cs typeface="Lucida Sans Unicode"/>
              </a:rPr>
              <a:t>s</a:t>
            </a:r>
            <a:r>
              <a:rPr sz="3200" spc="-120" dirty="0">
                <a:solidFill>
                  <a:srgbClr val="FFFFFF"/>
                </a:solidFill>
                <a:latin typeface="Lucida Sans Unicode"/>
                <a:cs typeface="Lucida Sans Unicode"/>
              </a:rPr>
              <a:t>i</a:t>
            </a:r>
            <a:r>
              <a:rPr sz="3200" spc="-18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3200" spc="-60" dirty="0">
                <a:solidFill>
                  <a:srgbClr val="FFFFFF"/>
                </a:solidFill>
                <a:latin typeface="Lucida Sans Unicode"/>
                <a:cs typeface="Lucida Sans Unicode"/>
              </a:rPr>
              <a:t>d</a:t>
            </a:r>
            <a:r>
              <a:rPr sz="3200" spc="5" dirty="0">
                <a:solidFill>
                  <a:srgbClr val="FFFFFF"/>
                </a:solidFill>
                <a:latin typeface="Lucida Sans Unicode"/>
                <a:cs typeface="Lucida Sans Unicode"/>
              </a:rPr>
              <a:t>a</a:t>
            </a:r>
            <a:r>
              <a:rPr sz="3200" spc="-30" dirty="0">
                <a:solidFill>
                  <a:srgbClr val="FFFFFF"/>
                </a:solidFill>
                <a:latin typeface="Lucida Sans Unicode"/>
                <a:cs typeface="Lucida Sans Unicode"/>
              </a:rPr>
              <a:t>n</a:t>
            </a:r>
            <a:r>
              <a:rPr sz="3200" spc="-509" dirty="0">
                <a:solidFill>
                  <a:srgbClr val="FFFFFF"/>
                </a:solidFill>
                <a:latin typeface="Lucida Sans Unicode"/>
                <a:cs typeface="Lucida Sans Unicode"/>
              </a:rPr>
              <a:t>/</a:t>
            </a:r>
            <a:r>
              <a:rPr sz="3200" spc="5" dirty="0">
                <a:solidFill>
                  <a:srgbClr val="FFFFFF"/>
                </a:solidFill>
                <a:latin typeface="Lucida Sans Unicode"/>
                <a:cs typeface="Lucida Sans Unicode"/>
              </a:rPr>
              <a:t>a</a:t>
            </a:r>
            <a:r>
              <a:rPr sz="3200" spc="-75" dirty="0">
                <a:solidFill>
                  <a:srgbClr val="FFFFFF"/>
                </a:solidFill>
                <a:latin typeface="Lucida Sans Unicode"/>
                <a:cs typeface="Lucida Sans Unicode"/>
              </a:rPr>
              <a:t>t</a:t>
            </a:r>
            <a:r>
              <a:rPr sz="3200" spc="5" dirty="0">
                <a:solidFill>
                  <a:srgbClr val="FFFFFF"/>
                </a:solidFill>
                <a:latin typeface="Lucida Sans Unicode"/>
                <a:cs typeface="Lucida Sans Unicode"/>
              </a:rPr>
              <a:t>a</a:t>
            </a:r>
            <a:r>
              <a:rPr sz="3200" spc="-15" dirty="0">
                <a:solidFill>
                  <a:srgbClr val="FFFFFF"/>
                </a:solidFill>
                <a:latin typeface="Lucida Sans Unicode"/>
                <a:cs typeface="Lucida Sans Unicode"/>
              </a:rPr>
              <a:t>u  </a:t>
            </a:r>
            <a:r>
              <a:rPr sz="3200" spc="-110" dirty="0">
                <a:solidFill>
                  <a:srgbClr val="FFFFFF"/>
                </a:solidFill>
                <a:latin typeface="Lucida Sans Unicode"/>
                <a:cs typeface="Lucida Sans Unicode"/>
              </a:rPr>
              <a:t>s</a:t>
            </a:r>
            <a:r>
              <a:rPr sz="3200" spc="-125" dirty="0">
                <a:solidFill>
                  <a:srgbClr val="FFFFFF"/>
                </a:solidFill>
                <a:latin typeface="Lucida Sans Unicode"/>
                <a:cs typeface="Lucida Sans Unicode"/>
              </a:rPr>
              <a:t>i</a:t>
            </a:r>
            <a:r>
              <a:rPr sz="3200" spc="-75" dirty="0">
                <a:solidFill>
                  <a:srgbClr val="FFFFFF"/>
                </a:solidFill>
                <a:latin typeface="Lucida Sans Unicode"/>
                <a:cs typeface="Lucida Sans Unicode"/>
              </a:rPr>
              <a:t>t</a:t>
            </a:r>
            <a:r>
              <a:rPr sz="3200" spc="-30" dirty="0">
                <a:solidFill>
                  <a:srgbClr val="FFFFFF"/>
                </a:solidFill>
                <a:latin typeface="Lucida Sans Unicode"/>
                <a:cs typeface="Lucida Sans Unicode"/>
              </a:rPr>
              <a:t>u</a:t>
            </a:r>
            <a:r>
              <a:rPr sz="3200" spc="-105" dirty="0">
                <a:solidFill>
                  <a:srgbClr val="FFFFFF"/>
                </a:solidFill>
                <a:latin typeface="Lucida Sans Unicode"/>
                <a:cs typeface="Lucida Sans Unicode"/>
              </a:rPr>
              <a:t>s</a:t>
            </a:r>
            <a:r>
              <a:rPr sz="3200" spc="-18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3200" spc="-60" dirty="0">
                <a:solidFill>
                  <a:srgbClr val="FFFFFF"/>
                </a:solidFill>
                <a:latin typeface="Lucida Sans Unicode"/>
                <a:cs typeface="Lucida Sans Unicode"/>
              </a:rPr>
              <a:t>b</a:t>
            </a:r>
            <a:r>
              <a:rPr sz="3200" spc="-125" dirty="0">
                <a:solidFill>
                  <a:srgbClr val="FFFFFF"/>
                </a:solidFill>
                <a:latin typeface="Lucida Sans Unicode"/>
                <a:cs typeface="Lucida Sans Unicode"/>
              </a:rPr>
              <a:t>i</a:t>
            </a:r>
            <a:r>
              <a:rPr sz="3200" spc="-110" dirty="0">
                <a:solidFill>
                  <a:srgbClr val="FFFFFF"/>
                </a:solidFill>
                <a:latin typeface="Lucida Sans Unicode"/>
                <a:cs typeface="Lucida Sans Unicode"/>
              </a:rPr>
              <a:t>s</a:t>
            </a:r>
            <a:r>
              <a:rPr sz="3200" spc="10" dirty="0">
                <a:solidFill>
                  <a:srgbClr val="FFFFFF"/>
                </a:solidFill>
                <a:latin typeface="Lucida Sans Unicode"/>
                <a:cs typeface="Lucida Sans Unicode"/>
              </a:rPr>
              <a:t>a</a:t>
            </a:r>
            <a:r>
              <a:rPr sz="3200" spc="-18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3200" spc="-60" dirty="0">
                <a:solidFill>
                  <a:srgbClr val="FFFFFF"/>
                </a:solidFill>
                <a:latin typeface="Lucida Sans Unicode"/>
                <a:cs typeface="Lucida Sans Unicode"/>
              </a:rPr>
              <a:t>b</a:t>
            </a:r>
            <a:r>
              <a:rPr sz="3200" spc="5" dirty="0">
                <a:solidFill>
                  <a:srgbClr val="FFFFFF"/>
                </a:solidFill>
                <a:latin typeface="Lucida Sans Unicode"/>
                <a:cs typeface="Lucida Sans Unicode"/>
              </a:rPr>
              <a:t>e</a:t>
            </a:r>
            <a:r>
              <a:rPr sz="32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r</a:t>
            </a:r>
            <a:r>
              <a:rPr sz="3200" spc="-40" dirty="0">
                <a:solidFill>
                  <a:srgbClr val="FFFFFF"/>
                </a:solidFill>
                <a:latin typeface="Lucida Sans Unicode"/>
                <a:cs typeface="Lucida Sans Unicode"/>
              </a:rPr>
              <a:t>o</a:t>
            </a:r>
            <a:r>
              <a:rPr sz="3200" spc="-60" dirty="0">
                <a:solidFill>
                  <a:srgbClr val="FFFFFF"/>
                </a:solidFill>
                <a:latin typeface="Lucida Sans Unicode"/>
                <a:cs typeface="Lucida Sans Unicode"/>
              </a:rPr>
              <a:t>p</a:t>
            </a:r>
            <a:r>
              <a:rPr sz="3200" spc="5" dirty="0">
                <a:solidFill>
                  <a:srgbClr val="FFFFFF"/>
                </a:solidFill>
                <a:latin typeface="Lucida Sans Unicode"/>
                <a:cs typeface="Lucida Sans Unicode"/>
              </a:rPr>
              <a:t>e</a:t>
            </a:r>
            <a:r>
              <a:rPr sz="32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r</a:t>
            </a:r>
            <a:r>
              <a:rPr sz="3200" spc="5" dirty="0">
                <a:solidFill>
                  <a:srgbClr val="FFFFFF"/>
                </a:solidFill>
                <a:latin typeface="Lucida Sans Unicode"/>
                <a:cs typeface="Lucida Sans Unicode"/>
              </a:rPr>
              <a:t>a</a:t>
            </a:r>
            <a:r>
              <a:rPr sz="3200" spc="-110" dirty="0">
                <a:solidFill>
                  <a:srgbClr val="FFFFFF"/>
                </a:solidFill>
                <a:latin typeface="Lucida Sans Unicode"/>
                <a:cs typeface="Lucida Sans Unicode"/>
              </a:rPr>
              <a:t>s</a:t>
            </a:r>
            <a:r>
              <a:rPr sz="3200" spc="-125" dirty="0">
                <a:solidFill>
                  <a:srgbClr val="FFFFFF"/>
                </a:solidFill>
                <a:latin typeface="Lucida Sans Unicode"/>
                <a:cs typeface="Lucida Sans Unicode"/>
              </a:rPr>
              <a:t>i  </a:t>
            </a:r>
            <a:r>
              <a:rPr sz="3200" spc="-60" dirty="0">
                <a:solidFill>
                  <a:srgbClr val="FFFFFF"/>
                </a:solidFill>
                <a:latin typeface="Lucida Sans Unicode"/>
                <a:cs typeface="Lucida Sans Unicode"/>
              </a:rPr>
              <a:t>dengan</a:t>
            </a:r>
            <a:r>
              <a:rPr sz="3200" spc="-19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3200" spc="-50" dirty="0">
                <a:solidFill>
                  <a:srgbClr val="FFFFFF"/>
                </a:solidFill>
                <a:latin typeface="Lucida Sans Unicode"/>
                <a:cs typeface="Lucida Sans Unicode"/>
              </a:rPr>
              <a:t>mudah.</a:t>
            </a:r>
            <a:endParaRPr sz="3200">
              <a:latin typeface="Lucida Sans Unicode"/>
              <a:cs typeface="Lucida Sans Unicode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2656778" y="1493656"/>
            <a:ext cx="5276215" cy="9563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6100" spc="105" dirty="0">
                <a:solidFill>
                  <a:srgbClr val="000000"/>
                </a:solidFill>
              </a:rPr>
              <a:t>U</a:t>
            </a:r>
            <a:r>
              <a:rPr sz="6100" spc="-830" dirty="0">
                <a:solidFill>
                  <a:srgbClr val="000000"/>
                </a:solidFill>
              </a:rPr>
              <a:t>I/</a:t>
            </a:r>
            <a:r>
              <a:rPr sz="6100" spc="105" dirty="0">
                <a:solidFill>
                  <a:srgbClr val="000000"/>
                </a:solidFill>
              </a:rPr>
              <a:t>U</a:t>
            </a:r>
            <a:r>
              <a:rPr sz="6100" spc="235" dirty="0">
                <a:solidFill>
                  <a:srgbClr val="000000"/>
                </a:solidFill>
              </a:rPr>
              <a:t>X</a:t>
            </a:r>
            <a:r>
              <a:rPr sz="6100" spc="-204" dirty="0">
                <a:solidFill>
                  <a:srgbClr val="000000"/>
                </a:solidFill>
              </a:rPr>
              <a:t> </a:t>
            </a:r>
            <a:r>
              <a:rPr sz="6100" spc="-145" dirty="0">
                <a:solidFill>
                  <a:srgbClr val="000000"/>
                </a:solidFill>
              </a:rPr>
              <a:t>D</a:t>
            </a:r>
            <a:r>
              <a:rPr sz="6100" spc="145" dirty="0">
                <a:solidFill>
                  <a:srgbClr val="000000"/>
                </a:solidFill>
              </a:rPr>
              <a:t>e</a:t>
            </a:r>
            <a:r>
              <a:rPr sz="6100" spc="110" dirty="0">
                <a:solidFill>
                  <a:srgbClr val="000000"/>
                </a:solidFill>
              </a:rPr>
              <a:t>s</a:t>
            </a:r>
            <a:r>
              <a:rPr sz="6100" spc="135" dirty="0">
                <a:solidFill>
                  <a:srgbClr val="000000"/>
                </a:solidFill>
              </a:rPr>
              <a:t>i</a:t>
            </a:r>
            <a:r>
              <a:rPr sz="6100" spc="-145" dirty="0">
                <a:solidFill>
                  <a:srgbClr val="000000"/>
                </a:solidFill>
              </a:rPr>
              <a:t>g</a:t>
            </a:r>
            <a:r>
              <a:rPr sz="6100" spc="185" dirty="0">
                <a:solidFill>
                  <a:srgbClr val="000000"/>
                </a:solidFill>
              </a:rPr>
              <a:t>n</a:t>
            </a:r>
            <a:endParaRPr sz="61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111B1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4648201" y="5883181"/>
            <a:ext cx="8153400" cy="174719"/>
          </a:xfrm>
          <a:custGeom>
            <a:avLst/>
            <a:gdLst/>
            <a:ahLst/>
            <a:cxnLst/>
            <a:rect l="l" t="t" r="r" b="b"/>
            <a:pathLst>
              <a:path w="1076325" h="247650">
                <a:moveTo>
                  <a:pt x="1076324" y="247649"/>
                </a:moveTo>
                <a:lnTo>
                  <a:pt x="0" y="247649"/>
                </a:lnTo>
                <a:lnTo>
                  <a:pt x="0" y="0"/>
                </a:lnTo>
                <a:lnTo>
                  <a:pt x="1076324" y="0"/>
                </a:lnTo>
                <a:lnTo>
                  <a:pt x="1076324" y="247649"/>
                </a:lnTo>
                <a:close/>
              </a:path>
            </a:pathLst>
          </a:custGeom>
          <a:solidFill>
            <a:srgbClr val="F4172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2438400" y="4229100"/>
            <a:ext cx="15087600" cy="13978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825" dirty="0">
                <a:solidFill>
                  <a:srgbClr val="FFFFFF"/>
                </a:solidFill>
              </a:rPr>
              <a:t>EVENT SMK TELKOM</a:t>
            </a:r>
            <a:endParaRPr spc="825" dirty="0">
              <a:solidFill>
                <a:srgbClr val="FFFFFF"/>
              </a:solidFill>
            </a:endParaRPr>
          </a:p>
        </p:txBody>
      </p:sp>
      <p:sp>
        <p:nvSpPr>
          <p:cNvPr id="5" name="object 5"/>
          <p:cNvSpPr/>
          <p:nvPr/>
        </p:nvSpPr>
        <p:spPr>
          <a:xfrm>
            <a:off x="16324505" y="0"/>
            <a:ext cx="92075" cy="1953260"/>
          </a:xfrm>
          <a:custGeom>
            <a:avLst/>
            <a:gdLst/>
            <a:ahLst/>
            <a:cxnLst/>
            <a:rect l="l" t="t" r="r" b="b"/>
            <a:pathLst>
              <a:path w="92075" h="1953260">
                <a:moveTo>
                  <a:pt x="0" y="1953161"/>
                </a:moveTo>
                <a:lnTo>
                  <a:pt x="0" y="0"/>
                </a:lnTo>
                <a:lnTo>
                  <a:pt x="91969" y="0"/>
                </a:lnTo>
                <a:lnTo>
                  <a:pt x="91969" y="1953161"/>
                </a:lnTo>
                <a:lnTo>
                  <a:pt x="0" y="1953161"/>
                </a:lnTo>
                <a:close/>
              </a:path>
            </a:pathLst>
          </a:custGeom>
          <a:solidFill>
            <a:srgbClr val="F4172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862444" y="8331232"/>
            <a:ext cx="92075" cy="1955800"/>
          </a:xfrm>
          <a:custGeom>
            <a:avLst/>
            <a:gdLst/>
            <a:ahLst/>
            <a:cxnLst/>
            <a:rect l="l" t="t" r="r" b="b"/>
            <a:pathLst>
              <a:path w="92075" h="1955800">
                <a:moveTo>
                  <a:pt x="0" y="1955767"/>
                </a:moveTo>
                <a:lnTo>
                  <a:pt x="0" y="0"/>
                </a:lnTo>
                <a:lnTo>
                  <a:pt x="91969" y="0"/>
                </a:lnTo>
                <a:lnTo>
                  <a:pt x="91969" y="1955767"/>
                </a:lnTo>
                <a:lnTo>
                  <a:pt x="0" y="1955767"/>
                </a:lnTo>
                <a:close/>
              </a:path>
            </a:pathLst>
          </a:custGeom>
          <a:solidFill>
            <a:srgbClr val="F41723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841692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bject 5">
            <a:extLst>
              <a:ext uri="{FF2B5EF4-FFF2-40B4-BE49-F238E27FC236}">
                <a16:creationId xmlns:a16="http://schemas.microsoft.com/office/drawing/2014/main" id="{09B07F9A-1984-D4D7-88C4-05731D395BB4}"/>
              </a:ext>
            </a:extLst>
          </p:cNvPr>
          <p:cNvSpPr/>
          <p:nvPr/>
        </p:nvSpPr>
        <p:spPr>
          <a:xfrm>
            <a:off x="17297400" y="-654644"/>
            <a:ext cx="5549632" cy="5547022"/>
          </a:xfrm>
          <a:custGeom>
            <a:avLst/>
            <a:gdLst/>
            <a:ahLst/>
            <a:cxnLst/>
            <a:rect l="l" t="t" r="r" b="b"/>
            <a:pathLst>
              <a:path w="5400675" h="5398134">
                <a:moveTo>
                  <a:pt x="5400637" y="4992954"/>
                </a:moveTo>
                <a:lnTo>
                  <a:pt x="4873714" y="4518457"/>
                </a:lnTo>
                <a:lnTo>
                  <a:pt x="4863731" y="4508119"/>
                </a:lnTo>
                <a:lnTo>
                  <a:pt x="4863008" y="4508754"/>
                </a:lnTo>
                <a:lnTo>
                  <a:pt x="4862182" y="4508119"/>
                </a:lnTo>
                <a:lnTo>
                  <a:pt x="4852213" y="4518457"/>
                </a:lnTo>
                <a:lnTo>
                  <a:pt x="4323092" y="4994859"/>
                </a:lnTo>
                <a:lnTo>
                  <a:pt x="3793985" y="4518457"/>
                </a:lnTo>
                <a:lnTo>
                  <a:pt x="3784015" y="4508119"/>
                </a:lnTo>
                <a:lnTo>
                  <a:pt x="3783292" y="4508754"/>
                </a:lnTo>
                <a:lnTo>
                  <a:pt x="3782555" y="4508119"/>
                </a:lnTo>
                <a:lnTo>
                  <a:pt x="3772484" y="4518457"/>
                </a:lnTo>
                <a:lnTo>
                  <a:pt x="3243376" y="4994859"/>
                </a:lnTo>
                <a:lnTo>
                  <a:pt x="2714269" y="4518457"/>
                </a:lnTo>
                <a:lnTo>
                  <a:pt x="2704300" y="4508119"/>
                </a:lnTo>
                <a:lnTo>
                  <a:pt x="2703563" y="4508754"/>
                </a:lnTo>
                <a:lnTo>
                  <a:pt x="2702839" y="4508119"/>
                </a:lnTo>
                <a:lnTo>
                  <a:pt x="2692768" y="4518457"/>
                </a:lnTo>
                <a:lnTo>
                  <a:pt x="2163749" y="4994859"/>
                </a:lnTo>
                <a:lnTo>
                  <a:pt x="1634642" y="4518457"/>
                </a:lnTo>
                <a:lnTo>
                  <a:pt x="1624571" y="4508119"/>
                </a:lnTo>
                <a:lnTo>
                  <a:pt x="1623847" y="4508754"/>
                </a:lnTo>
                <a:lnTo>
                  <a:pt x="1623123" y="4508119"/>
                </a:lnTo>
                <a:lnTo>
                  <a:pt x="1613052" y="4518457"/>
                </a:lnTo>
                <a:lnTo>
                  <a:pt x="1083945" y="4994859"/>
                </a:lnTo>
                <a:lnTo>
                  <a:pt x="554913" y="4518457"/>
                </a:lnTo>
                <a:lnTo>
                  <a:pt x="544880" y="4508119"/>
                </a:lnTo>
                <a:lnTo>
                  <a:pt x="544131" y="4508754"/>
                </a:lnTo>
                <a:lnTo>
                  <a:pt x="543394" y="4508119"/>
                </a:lnTo>
                <a:lnTo>
                  <a:pt x="533400" y="4518457"/>
                </a:lnTo>
                <a:lnTo>
                  <a:pt x="0" y="4998758"/>
                </a:lnTo>
                <a:lnTo>
                  <a:pt x="0" y="5397589"/>
                </a:lnTo>
                <a:lnTo>
                  <a:pt x="9283" y="5397589"/>
                </a:lnTo>
                <a:lnTo>
                  <a:pt x="544131" y="4916017"/>
                </a:lnTo>
                <a:lnTo>
                  <a:pt x="1079055" y="5397589"/>
                </a:lnTo>
                <a:lnTo>
                  <a:pt x="1089025" y="5397589"/>
                </a:lnTo>
                <a:lnTo>
                  <a:pt x="1623847" y="4916017"/>
                </a:lnTo>
                <a:lnTo>
                  <a:pt x="2158771" y="5397589"/>
                </a:lnTo>
                <a:lnTo>
                  <a:pt x="2168753" y="5397589"/>
                </a:lnTo>
                <a:lnTo>
                  <a:pt x="2703576" y="4916017"/>
                </a:lnTo>
                <a:lnTo>
                  <a:pt x="3238398" y="5397589"/>
                </a:lnTo>
                <a:lnTo>
                  <a:pt x="3248380" y="5397589"/>
                </a:lnTo>
                <a:lnTo>
                  <a:pt x="3783292" y="4916017"/>
                </a:lnTo>
                <a:lnTo>
                  <a:pt x="4318114" y="5397589"/>
                </a:lnTo>
                <a:lnTo>
                  <a:pt x="4328096" y="5397589"/>
                </a:lnTo>
                <a:lnTo>
                  <a:pt x="4863008" y="4916017"/>
                </a:lnTo>
                <a:lnTo>
                  <a:pt x="5397830" y="5397589"/>
                </a:lnTo>
                <a:lnTo>
                  <a:pt x="5400637" y="5397589"/>
                </a:lnTo>
                <a:lnTo>
                  <a:pt x="5400637" y="4992954"/>
                </a:lnTo>
                <a:close/>
              </a:path>
              <a:path w="5400675" h="5398134">
                <a:moveTo>
                  <a:pt x="5400637" y="4091330"/>
                </a:moveTo>
                <a:lnTo>
                  <a:pt x="4873714" y="3616833"/>
                </a:lnTo>
                <a:lnTo>
                  <a:pt x="4863731" y="3606495"/>
                </a:lnTo>
                <a:lnTo>
                  <a:pt x="4863008" y="3607130"/>
                </a:lnTo>
                <a:lnTo>
                  <a:pt x="4862182" y="3606495"/>
                </a:lnTo>
                <a:lnTo>
                  <a:pt x="4852213" y="3616833"/>
                </a:lnTo>
                <a:lnTo>
                  <a:pt x="4323092" y="4093324"/>
                </a:lnTo>
                <a:lnTo>
                  <a:pt x="3793985" y="3616833"/>
                </a:lnTo>
                <a:lnTo>
                  <a:pt x="3784015" y="3606495"/>
                </a:lnTo>
                <a:lnTo>
                  <a:pt x="3783292" y="3607130"/>
                </a:lnTo>
                <a:lnTo>
                  <a:pt x="3782555" y="3606495"/>
                </a:lnTo>
                <a:lnTo>
                  <a:pt x="3772484" y="3616833"/>
                </a:lnTo>
                <a:lnTo>
                  <a:pt x="3243376" y="4093324"/>
                </a:lnTo>
                <a:lnTo>
                  <a:pt x="2714269" y="3616833"/>
                </a:lnTo>
                <a:lnTo>
                  <a:pt x="2704300" y="3606495"/>
                </a:lnTo>
                <a:lnTo>
                  <a:pt x="2703563" y="3607130"/>
                </a:lnTo>
                <a:lnTo>
                  <a:pt x="2702839" y="3606495"/>
                </a:lnTo>
                <a:lnTo>
                  <a:pt x="2692768" y="3616833"/>
                </a:lnTo>
                <a:lnTo>
                  <a:pt x="2163749" y="4093324"/>
                </a:lnTo>
                <a:lnTo>
                  <a:pt x="1634642" y="3616833"/>
                </a:lnTo>
                <a:lnTo>
                  <a:pt x="1624571" y="3606495"/>
                </a:lnTo>
                <a:lnTo>
                  <a:pt x="1623847" y="3607130"/>
                </a:lnTo>
                <a:lnTo>
                  <a:pt x="1623123" y="3606495"/>
                </a:lnTo>
                <a:lnTo>
                  <a:pt x="1613052" y="3616833"/>
                </a:lnTo>
                <a:lnTo>
                  <a:pt x="1083945" y="4093324"/>
                </a:lnTo>
                <a:lnTo>
                  <a:pt x="554913" y="3616833"/>
                </a:lnTo>
                <a:lnTo>
                  <a:pt x="544880" y="3606495"/>
                </a:lnTo>
                <a:lnTo>
                  <a:pt x="544131" y="3607130"/>
                </a:lnTo>
                <a:lnTo>
                  <a:pt x="543394" y="3606495"/>
                </a:lnTo>
                <a:lnTo>
                  <a:pt x="533400" y="3616833"/>
                </a:lnTo>
                <a:lnTo>
                  <a:pt x="0" y="4097134"/>
                </a:lnTo>
                <a:lnTo>
                  <a:pt x="0" y="4501680"/>
                </a:lnTo>
                <a:lnTo>
                  <a:pt x="1346" y="4503128"/>
                </a:lnTo>
                <a:lnTo>
                  <a:pt x="544131" y="4014305"/>
                </a:lnTo>
                <a:lnTo>
                  <a:pt x="1079690" y="4496511"/>
                </a:lnTo>
                <a:lnTo>
                  <a:pt x="1079690" y="4501680"/>
                </a:lnTo>
                <a:lnTo>
                  <a:pt x="1081049" y="4503128"/>
                </a:lnTo>
                <a:lnTo>
                  <a:pt x="1083945" y="4500410"/>
                </a:lnTo>
                <a:lnTo>
                  <a:pt x="1086942" y="4503128"/>
                </a:lnTo>
                <a:lnTo>
                  <a:pt x="1088491" y="4501502"/>
                </a:lnTo>
                <a:lnTo>
                  <a:pt x="1088491" y="4496409"/>
                </a:lnTo>
                <a:lnTo>
                  <a:pt x="1623860" y="4014305"/>
                </a:lnTo>
                <a:lnTo>
                  <a:pt x="2159406" y="4496511"/>
                </a:lnTo>
                <a:lnTo>
                  <a:pt x="2159406" y="4501680"/>
                </a:lnTo>
                <a:lnTo>
                  <a:pt x="2160765" y="4503128"/>
                </a:lnTo>
                <a:lnTo>
                  <a:pt x="2163762" y="4500410"/>
                </a:lnTo>
                <a:lnTo>
                  <a:pt x="2166658" y="4503128"/>
                </a:lnTo>
                <a:lnTo>
                  <a:pt x="2168207" y="4501502"/>
                </a:lnTo>
                <a:lnTo>
                  <a:pt x="2168207" y="4496409"/>
                </a:lnTo>
                <a:lnTo>
                  <a:pt x="2703576" y="4014305"/>
                </a:lnTo>
                <a:lnTo>
                  <a:pt x="3239033" y="4496511"/>
                </a:lnTo>
                <a:lnTo>
                  <a:pt x="3239033" y="4501680"/>
                </a:lnTo>
                <a:lnTo>
                  <a:pt x="3240481" y="4503128"/>
                </a:lnTo>
                <a:lnTo>
                  <a:pt x="3243389" y="4500410"/>
                </a:lnTo>
                <a:lnTo>
                  <a:pt x="3246374" y="4503128"/>
                </a:lnTo>
                <a:lnTo>
                  <a:pt x="3247923" y="4501502"/>
                </a:lnTo>
                <a:lnTo>
                  <a:pt x="3247923" y="4496409"/>
                </a:lnTo>
                <a:lnTo>
                  <a:pt x="3783292" y="4014305"/>
                </a:lnTo>
                <a:lnTo>
                  <a:pt x="4318838" y="4496511"/>
                </a:lnTo>
                <a:lnTo>
                  <a:pt x="4318838" y="4501680"/>
                </a:lnTo>
                <a:lnTo>
                  <a:pt x="4320197" y="4503128"/>
                </a:lnTo>
                <a:lnTo>
                  <a:pt x="4323105" y="4500410"/>
                </a:lnTo>
                <a:lnTo>
                  <a:pt x="4326090" y="4503128"/>
                </a:lnTo>
                <a:lnTo>
                  <a:pt x="4327550" y="4501502"/>
                </a:lnTo>
                <a:lnTo>
                  <a:pt x="4327550" y="4496409"/>
                </a:lnTo>
                <a:lnTo>
                  <a:pt x="4863008" y="4014305"/>
                </a:lnTo>
                <a:lnTo>
                  <a:pt x="5400637" y="4498505"/>
                </a:lnTo>
                <a:lnTo>
                  <a:pt x="5400637" y="4091330"/>
                </a:lnTo>
                <a:close/>
              </a:path>
              <a:path w="5400675" h="5398134">
                <a:moveTo>
                  <a:pt x="5400637" y="3189617"/>
                </a:moveTo>
                <a:lnTo>
                  <a:pt x="4873714" y="2715209"/>
                </a:lnTo>
                <a:lnTo>
                  <a:pt x="4863731" y="2704871"/>
                </a:lnTo>
                <a:lnTo>
                  <a:pt x="4863008" y="2705506"/>
                </a:lnTo>
                <a:lnTo>
                  <a:pt x="4862182" y="2704871"/>
                </a:lnTo>
                <a:lnTo>
                  <a:pt x="4852213" y="2715209"/>
                </a:lnTo>
                <a:lnTo>
                  <a:pt x="4323092" y="3191611"/>
                </a:lnTo>
                <a:lnTo>
                  <a:pt x="3793985" y="2715209"/>
                </a:lnTo>
                <a:lnTo>
                  <a:pt x="3784015" y="2704871"/>
                </a:lnTo>
                <a:lnTo>
                  <a:pt x="3783292" y="2705506"/>
                </a:lnTo>
                <a:lnTo>
                  <a:pt x="3782555" y="2704871"/>
                </a:lnTo>
                <a:lnTo>
                  <a:pt x="3772484" y="2715209"/>
                </a:lnTo>
                <a:lnTo>
                  <a:pt x="3243376" y="3191611"/>
                </a:lnTo>
                <a:lnTo>
                  <a:pt x="2714269" y="2715209"/>
                </a:lnTo>
                <a:lnTo>
                  <a:pt x="2704300" y="2704871"/>
                </a:lnTo>
                <a:lnTo>
                  <a:pt x="2703563" y="2705506"/>
                </a:lnTo>
                <a:lnTo>
                  <a:pt x="2702839" y="2704871"/>
                </a:lnTo>
                <a:lnTo>
                  <a:pt x="2692768" y="2715209"/>
                </a:lnTo>
                <a:lnTo>
                  <a:pt x="2163749" y="3191611"/>
                </a:lnTo>
                <a:lnTo>
                  <a:pt x="1634642" y="2715209"/>
                </a:lnTo>
                <a:lnTo>
                  <a:pt x="1624571" y="2704871"/>
                </a:lnTo>
                <a:lnTo>
                  <a:pt x="1623847" y="2705506"/>
                </a:lnTo>
                <a:lnTo>
                  <a:pt x="1623123" y="2704871"/>
                </a:lnTo>
                <a:lnTo>
                  <a:pt x="1613052" y="2715209"/>
                </a:lnTo>
                <a:lnTo>
                  <a:pt x="1083945" y="3191611"/>
                </a:lnTo>
                <a:lnTo>
                  <a:pt x="554913" y="2715209"/>
                </a:lnTo>
                <a:lnTo>
                  <a:pt x="544880" y="2704871"/>
                </a:lnTo>
                <a:lnTo>
                  <a:pt x="544131" y="2705506"/>
                </a:lnTo>
                <a:lnTo>
                  <a:pt x="543394" y="2704871"/>
                </a:lnTo>
                <a:lnTo>
                  <a:pt x="533400" y="2715209"/>
                </a:lnTo>
                <a:lnTo>
                  <a:pt x="0" y="3195510"/>
                </a:lnTo>
                <a:lnTo>
                  <a:pt x="0" y="3600056"/>
                </a:lnTo>
                <a:lnTo>
                  <a:pt x="1346" y="3601504"/>
                </a:lnTo>
                <a:lnTo>
                  <a:pt x="544131" y="3112681"/>
                </a:lnTo>
                <a:lnTo>
                  <a:pt x="1079690" y="3594887"/>
                </a:lnTo>
                <a:lnTo>
                  <a:pt x="1079690" y="3600056"/>
                </a:lnTo>
                <a:lnTo>
                  <a:pt x="1081049" y="3601504"/>
                </a:lnTo>
                <a:lnTo>
                  <a:pt x="1083945" y="3598875"/>
                </a:lnTo>
                <a:lnTo>
                  <a:pt x="1086942" y="3601504"/>
                </a:lnTo>
                <a:lnTo>
                  <a:pt x="1088491" y="3599878"/>
                </a:lnTo>
                <a:lnTo>
                  <a:pt x="1088491" y="3594785"/>
                </a:lnTo>
                <a:lnTo>
                  <a:pt x="1623860" y="3112681"/>
                </a:lnTo>
                <a:lnTo>
                  <a:pt x="2159406" y="3594887"/>
                </a:lnTo>
                <a:lnTo>
                  <a:pt x="2159406" y="3600056"/>
                </a:lnTo>
                <a:lnTo>
                  <a:pt x="2160765" y="3601504"/>
                </a:lnTo>
                <a:lnTo>
                  <a:pt x="2163762" y="3598875"/>
                </a:lnTo>
                <a:lnTo>
                  <a:pt x="2166658" y="3601504"/>
                </a:lnTo>
                <a:lnTo>
                  <a:pt x="2168207" y="3599878"/>
                </a:lnTo>
                <a:lnTo>
                  <a:pt x="2168207" y="3594785"/>
                </a:lnTo>
                <a:lnTo>
                  <a:pt x="2703576" y="3112681"/>
                </a:lnTo>
                <a:lnTo>
                  <a:pt x="3239033" y="3594887"/>
                </a:lnTo>
                <a:lnTo>
                  <a:pt x="3239033" y="3600056"/>
                </a:lnTo>
                <a:lnTo>
                  <a:pt x="3240481" y="3601504"/>
                </a:lnTo>
                <a:lnTo>
                  <a:pt x="3243389" y="3598875"/>
                </a:lnTo>
                <a:lnTo>
                  <a:pt x="3246374" y="3601504"/>
                </a:lnTo>
                <a:lnTo>
                  <a:pt x="3247923" y="3599878"/>
                </a:lnTo>
                <a:lnTo>
                  <a:pt x="3247923" y="3594785"/>
                </a:lnTo>
                <a:lnTo>
                  <a:pt x="3783292" y="3112681"/>
                </a:lnTo>
                <a:lnTo>
                  <a:pt x="4318838" y="3594887"/>
                </a:lnTo>
                <a:lnTo>
                  <a:pt x="4318838" y="3600056"/>
                </a:lnTo>
                <a:lnTo>
                  <a:pt x="4320197" y="3601504"/>
                </a:lnTo>
                <a:lnTo>
                  <a:pt x="4323105" y="3598875"/>
                </a:lnTo>
                <a:lnTo>
                  <a:pt x="4326090" y="3601504"/>
                </a:lnTo>
                <a:lnTo>
                  <a:pt x="4327550" y="3599878"/>
                </a:lnTo>
                <a:lnTo>
                  <a:pt x="4327550" y="3594785"/>
                </a:lnTo>
                <a:lnTo>
                  <a:pt x="4863008" y="3112681"/>
                </a:lnTo>
                <a:lnTo>
                  <a:pt x="5400637" y="3596881"/>
                </a:lnTo>
                <a:lnTo>
                  <a:pt x="5400637" y="3189617"/>
                </a:lnTo>
                <a:close/>
              </a:path>
              <a:path w="5400675" h="5398134">
                <a:moveTo>
                  <a:pt x="5400637" y="2288082"/>
                </a:moveTo>
                <a:lnTo>
                  <a:pt x="4873714" y="1813585"/>
                </a:lnTo>
                <a:lnTo>
                  <a:pt x="4863731" y="1803247"/>
                </a:lnTo>
                <a:lnTo>
                  <a:pt x="4863008" y="1803971"/>
                </a:lnTo>
                <a:lnTo>
                  <a:pt x="4862182" y="1803247"/>
                </a:lnTo>
                <a:lnTo>
                  <a:pt x="4852213" y="1813585"/>
                </a:lnTo>
                <a:lnTo>
                  <a:pt x="4323092" y="2289987"/>
                </a:lnTo>
                <a:lnTo>
                  <a:pt x="3793985" y="1813585"/>
                </a:lnTo>
                <a:lnTo>
                  <a:pt x="3784015" y="1803247"/>
                </a:lnTo>
                <a:lnTo>
                  <a:pt x="3783292" y="1803971"/>
                </a:lnTo>
                <a:lnTo>
                  <a:pt x="3782555" y="1803247"/>
                </a:lnTo>
                <a:lnTo>
                  <a:pt x="3772484" y="1813585"/>
                </a:lnTo>
                <a:lnTo>
                  <a:pt x="3243376" y="2289987"/>
                </a:lnTo>
                <a:lnTo>
                  <a:pt x="2714269" y="1813585"/>
                </a:lnTo>
                <a:lnTo>
                  <a:pt x="2704300" y="1803247"/>
                </a:lnTo>
                <a:lnTo>
                  <a:pt x="2703563" y="1803971"/>
                </a:lnTo>
                <a:lnTo>
                  <a:pt x="2702839" y="1803247"/>
                </a:lnTo>
                <a:lnTo>
                  <a:pt x="2692768" y="1813585"/>
                </a:lnTo>
                <a:lnTo>
                  <a:pt x="2163749" y="2289987"/>
                </a:lnTo>
                <a:lnTo>
                  <a:pt x="1634642" y="1813585"/>
                </a:lnTo>
                <a:lnTo>
                  <a:pt x="1624571" y="1803247"/>
                </a:lnTo>
                <a:lnTo>
                  <a:pt x="1623847" y="1803971"/>
                </a:lnTo>
                <a:lnTo>
                  <a:pt x="1623123" y="1803247"/>
                </a:lnTo>
                <a:lnTo>
                  <a:pt x="1613052" y="1813585"/>
                </a:lnTo>
                <a:lnTo>
                  <a:pt x="1083945" y="2289987"/>
                </a:lnTo>
                <a:lnTo>
                  <a:pt x="554913" y="1813585"/>
                </a:lnTo>
                <a:lnTo>
                  <a:pt x="544880" y="1803247"/>
                </a:lnTo>
                <a:lnTo>
                  <a:pt x="544131" y="1803971"/>
                </a:lnTo>
                <a:lnTo>
                  <a:pt x="543394" y="1803247"/>
                </a:lnTo>
                <a:lnTo>
                  <a:pt x="533400" y="1813585"/>
                </a:lnTo>
                <a:lnTo>
                  <a:pt x="0" y="2293886"/>
                </a:lnTo>
                <a:lnTo>
                  <a:pt x="0" y="2698432"/>
                </a:lnTo>
                <a:lnTo>
                  <a:pt x="1346" y="2699880"/>
                </a:lnTo>
                <a:lnTo>
                  <a:pt x="544131" y="2211057"/>
                </a:lnTo>
                <a:lnTo>
                  <a:pt x="1079690" y="2693263"/>
                </a:lnTo>
                <a:lnTo>
                  <a:pt x="1079690" y="2698432"/>
                </a:lnTo>
                <a:lnTo>
                  <a:pt x="1081049" y="2699880"/>
                </a:lnTo>
                <a:lnTo>
                  <a:pt x="1083945" y="2697162"/>
                </a:lnTo>
                <a:lnTo>
                  <a:pt x="1086942" y="2699880"/>
                </a:lnTo>
                <a:lnTo>
                  <a:pt x="1088491" y="2698242"/>
                </a:lnTo>
                <a:lnTo>
                  <a:pt x="1088491" y="2693162"/>
                </a:lnTo>
                <a:lnTo>
                  <a:pt x="1623860" y="2211057"/>
                </a:lnTo>
                <a:lnTo>
                  <a:pt x="2159406" y="2693263"/>
                </a:lnTo>
                <a:lnTo>
                  <a:pt x="2159406" y="2698432"/>
                </a:lnTo>
                <a:lnTo>
                  <a:pt x="2160765" y="2699880"/>
                </a:lnTo>
                <a:lnTo>
                  <a:pt x="2163762" y="2697162"/>
                </a:lnTo>
                <a:lnTo>
                  <a:pt x="2166658" y="2699880"/>
                </a:lnTo>
                <a:lnTo>
                  <a:pt x="2168207" y="2698242"/>
                </a:lnTo>
                <a:lnTo>
                  <a:pt x="2168207" y="2693162"/>
                </a:lnTo>
                <a:lnTo>
                  <a:pt x="2703576" y="2211057"/>
                </a:lnTo>
                <a:lnTo>
                  <a:pt x="3239033" y="2693263"/>
                </a:lnTo>
                <a:lnTo>
                  <a:pt x="3239033" y="2698432"/>
                </a:lnTo>
                <a:lnTo>
                  <a:pt x="3240481" y="2699880"/>
                </a:lnTo>
                <a:lnTo>
                  <a:pt x="3243389" y="2697162"/>
                </a:lnTo>
                <a:lnTo>
                  <a:pt x="3246374" y="2699880"/>
                </a:lnTo>
                <a:lnTo>
                  <a:pt x="3247923" y="2698242"/>
                </a:lnTo>
                <a:lnTo>
                  <a:pt x="3247923" y="2693162"/>
                </a:lnTo>
                <a:lnTo>
                  <a:pt x="3783292" y="2211057"/>
                </a:lnTo>
                <a:lnTo>
                  <a:pt x="4318838" y="2693263"/>
                </a:lnTo>
                <a:lnTo>
                  <a:pt x="4318838" y="2698432"/>
                </a:lnTo>
                <a:lnTo>
                  <a:pt x="4320197" y="2699880"/>
                </a:lnTo>
                <a:lnTo>
                  <a:pt x="4323105" y="2697162"/>
                </a:lnTo>
                <a:lnTo>
                  <a:pt x="4326090" y="2699880"/>
                </a:lnTo>
                <a:lnTo>
                  <a:pt x="4327550" y="2698254"/>
                </a:lnTo>
                <a:lnTo>
                  <a:pt x="4327550" y="2693162"/>
                </a:lnTo>
                <a:lnTo>
                  <a:pt x="4863008" y="2211057"/>
                </a:lnTo>
                <a:lnTo>
                  <a:pt x="5400637" y="2695168"/>
                </a:lnTo>
                <a:lnTo>
                  <a:pt x="5400637" y="2288082"/>
                </a:lnTo>
                <a:close/>
              </a:path>
              <a:path w="5400675" h="5398134">
                <a:moveTo>
                  <a:pt x="5400637" y="1386459"/>
                </a:moveTo>
                <a:lnTo>
                  <a:pt x="4873714" y="911961"/>
                </a:lnTo>
                <a:lnTo>
                  <a:pt x="4863731" y="901649"/>
                </a:lnTo>
                <a:lnTo>
                  <a:pt x="4863008" y="902322"/>
                </a:lnTo>
                <a:lnTo>
                  <a:pt x="4862182" y="901649"/>
                </a:lnTo>
                <a:lnTo>
                  <a:pt x="4852213" y="911961"/>
                </a:lnTo>
                <a:lnTo>
                  <a:pt x="4323092" y="1388452"/>
                </a:lnTo>
                <a:lnTo>
                  <a:pt x="3793985" y="911961"/>
                </a:lnTo>
                <a:lnTo>
                  <a:pt x="3784015" y="901649"/>
                </a:lnTo>
                <a:lnTo>
                  <a:pt x="3783292" y="902322"/>
                </a:lnTo>
                <a:lnTo>
                  <a:pt x="3782555" y="901649"/>
                </a:lnTo>
                <a:lnTo>
                  <a:pt x="3772484" y="911961"/>
                </a:lnTo>
                <a:lnTo>
                  <a:pt x="3243376" y="1388452"/>
                </a:lnTo>
                <a:lnTo>
                  <a:pt x="2714269" y="911961"/>
                </a:lnTo>
                <a:lnTo>
                  <a:pt x="2704300" y="901649"/>
                </a:lnTo>
                <a:lnTo>
                  <a:pt x="2703563" y="902322"/>
                </a:lnTo>
                <a:lnTo>
                  <a:pt x="2702839" y="901649"/>
                </a:lnTo>
                <a:lnTo>
                  <a:pt x="2692768" y="911961"/>
                </a:lnTo>
                <a:lnTo>
                  <a:pt x="2163749" y="1388452"/>
                </a:lnTo>
                <a:lnTo>
                  <a:pt x="1634642" y="911961"/>
                </a:lnTo>
                <a:lnTo>
                  <a:pt x="1624571" y="901649"/>
                </a:lnTo>
                <a:lnTo>
                  <a:pt x="1623847" y="902322"/>
                </a:lnTo>
                <a:lnTo>
                  <a:pt x="1623123" y="901649"/>
                </a:lnTo>
                <a:lnTo>
                  <a:pt x="1613052" y="911961"/>
                </a:lnTo>
                <a:lnTo>
                  <a:pt x="1083945" y="1388452"/>
                </a:lnTo>
                <a:lnTo>
                  <a:pt x="554913" y="911961"/>
                </a:lnTo>
                <a:lnTo>
                  <a:pt x="544880" y="901649"/>
                </a:lnTo>
                <a:lnTo>
                  <a:pt x="544131" y="902322"/>
                </a:lnTo>
                <a:lnTo>
                  <a:pt x="543394" y="901649"/>
                </a:lnTo>
                <a:lnTo>
                  <a:pt x="533400" y="911961"/>
                </a:lnTo>
                <a:lnTo>
                  <a:pt x="0" y="1392262"/>
                </a:lnTo>
                <a:lnTo>
                  <a:pt x="0" y="1796808"/>
                </a:lnTo>
                <a:lnTo>
                  <a:pt x="1346" y="1798256"/>
                </a:lnTo>
                <a:lnTo>
                  <a:pt x="544131" y="1309522"/>
                </a:lnTo>
                <a:lnTo>
                  <a:pt x="1079690" y="1791627"/>
                </a:lnTo>
                <a:lnTo>
                  <a:pt x="1079690" y="1796808"/>
                </a:lnTo>
                <a:lnTo>
                  <a:pt x="1081049" y="1798256"/>
                </a:lnTo>
                <a:lnTo>
                  <a:pt x="1083945" y="1795538"/>
                </a:lnTo>
                <a:lnTo>
                  <a:pt x="1086942" y="1798256"/>
                </a:lnTo>
                <a:lnTo>
                  <a:pt x="1088491" y="1796618"/>
                </a:lnTo>
                <a:lnTo>
                  <a:pt x="1088491" y="1791538"/>
                </a:lnTo>
                <a:lnTo>
                  <a:pt x="1623860" y="1309522"/>
                </a:lnTo>
                <a:lnTo>
                  <a:pt x="2159406" y="1791627"/>
                </a:lnTo>
                <a:lnTo>
                  <a:pt x="2159406" y="1796808"/>
                </a:lnTo>
                <a:lnTo>
                  <a:pt x="2160765" y="1798256"/>
                </a:lnTo>
                <a:lnTo>
                  <a:pt x="2163762" y="1795538"/>
                </a:lnTo>
                <a:lnTo>
                  <a:pt x="2166658" y="1798256"/>
                </a:lnTo>
                <a:lnTo>
                  <a:pt x="2168207" y="1796618"/>
                </a:lnTo>
                <a:lnTo>
                  <a:pt x="2168207" y="1791538"/>
                </a:lnTo>
                <a:lnTo>
                  <a:pt x="2703576" y="1309522"/>
                </a:lnTo>
                <a:lnTo>
                  <a:pt x="3239033" y="1791627"/>
                </a:lnTo>
                <a:lnTo>
                  <a:pt x="3239033" y="1796808"/>
                </a:lnTo>
                <a:lnTo>
                  <a:pt x="3240481" y="1798256"/>
                </a:lnTo>
                <a:lnTo>
                  <a:pt x="3243389" y="1795538"/>
                </a:lnTo>
                <a:lnTo>
                  <a:pt x="3246374" y="1798256"/>
                </a:lnTo>
                <a:lnTo>
                  <a:pt x="3247923" y="1796618"/>
                </a:lnTo>
                <a:lnTo>
                  <a:pt x="3247923" y="1791538"/>
                </a:lnTo>
                <a:lnTo>
                  <a:pt x="3783292" y="1309522"/>
                </a:lnTo>
                <a:lnTo>
                  <a:pt x="4318838" y="1791627"/>
                </a:lnTo>
                <a:lnTo>
                  <a:pt x="4318838" y="1796808"/>
                </a:lnTo>
                <a:lnTo>
                  <a:pt x="4320197" y="1798256"/>
                </a:lnTo>
                <a:lnTo>
                  <a:pt x="4323105" y="1795538"/>
                </a:lnTo>
                <a:lnTo>
                  <a:pt x="4326090" y="1798256"/>
                </a:lnTo>
                <a:lnTo>
                  <a:pt x="4327550" y="1796618"/>
                </a:lnTo>
                <a:lnTo>
                  <a:pt x="4327550" y="1791538"/>
                </a:lnTo>
                <a:lnTo>
                  <a:pt x="4863008" y="1309522"/>
                </a:lnTo>
                <a:lnTo>
                  <a:pt x="5400637" y="1793633"/>
                </a:lnTo>
                <a:lnTo>
                  <a:pt x="5400637" y="1386459"/>
                </a:lnTo>
                <a:close/>
              </a:path>
              <a:path w="5400675" h="5398134">
                <a:moveTo>
                  <a:pt x="5400637" y="484822"/>
                </a:moveTo>
                <a:lnTo>
                  <a:pt x="4873714" y="10375"/>
                </a:lnTo>
                <a:lnTo>
                  <a:pt x="4863731" y="25"/>
                </a:lnTo>
                <a:lnTo>
                  <a:pt x="4863008" y="673"/>
                </a:lnTo>
                <a:lnTo>
                  <a:pt x="4862182" y="0"/>
                </a:lnTo>
                <a:lnTo>
                  <a:pt x="4852213" y="10350"/>
                </a:lnTo>
                <a:lnTo>
                  <a:pt x="4323092" y="486752"/>
                </a:lnTo>
                <a:lnTo>
                  <a:pt x="3793985" y="10350"/>
                </a:lnTo>
                <a:lnTo>
                  <a:pt x="3784015" y="0"/>
                </a:lnTo>
                <a:lnTo>
                  <a:pt x="3783292" y="673"/>
                </a:lnTo>
                <a:lnTo>
                  <a:pt x="3782555" y="0"/>
                </a:lnTo>
                <a:lnTo>
                  <a:pt x="3772484" y="10350"/>
                </a:lnTo>
                <a:lnTo>
                  <a:pt x="3243376" y="486765"/>
                </a:lnTo>
                <a:lnTo>
                  <a:pt x="2714269" y="10350"/>
                </a:lnTo>
                <a:lnTo>
                  <a:pt x="2704300" y="0"/>
                </a:lnTo>
                <a:lnTo>
                  <a:pt x="2703563" y="673"/>
                </a:lnTo>
                <a:lnTo>
                  <a:pt x="2702839" y="0"/>
                </a:lnTo>
                <a:lnTo>
                  <a:pt x="2692768" y="10350"/>
                </a:lnTo>
                <a:lnTo>
                  <a:pt x="2163749" y="486765"/>
                </a:lnTo>
                <a:lnTo>
                  <a:pt x="1634642" y="10350"/>
                </a:lnTo>
                <a:lnTo>
                  <a:pt x="1624571" y="12"/>
                </a:lnTo>
                <a:lnTo>
                  <a:pt x="1623847" y="685"/>
                </a:lnTo>
                <a:lnTo>
                  <a:pt x="1623123" y="12"/>
                </a:lnTo>
                <a:lnTo>
                  <a:pt x="1613052" y="10363"/>
                </a:lnTo>
                <a:lnTo>
                  <a:pt x="1083945" y="486778"/>
                </a:lnTo>
                <a:lnTo>
                  <a:pt x="554913" y="10363"/>
                </a:lnTo>
                <a:lnTo>
                  <a:pt x="544880" y="12"/>
                </a:lnTo>
                <a:lnTo>
                  <a:pt x="544131" y="685"/>
                </a:lnTo>
                <a:lnTo>
                  <a:pt x="543394" y="12"/>
                </a:lnTo>
                <a:lnTo>
                  <a:pt x="533400" y="10363"/>
                </a:lnTo>
                <a:lnTo>
                  <a:pt x="0" y="490677"/>
                </a:lnTo>
                <a:lnTo>
                  <a:pt x="0" y="895223"/>
                </a:lnTo>
                <a:lnTo>
                  <a:pt x="1346" y="896607"/>
                </a:lnTo>
                <a:lnTo>
                  <a:pt x="544131" y="407860"/>
                </a:lnTo>
                <a:lnTo>
                  <a:pt x="1079690" y="890041"/>
                </a:lnTo>
                <a:lnTo>
                  <a:pt x="1079690" y="895184"/>
                </a:lnTo>
                <a:lnTo>
                  <a:pt x="1081049" y="896607"/>
                </a:lnTo>
                <a:lnTo>
                  <a:pt x="1083945" y="893978"/>
                </a:lnTo>
                <a:lnTo>
                  <a:pt x="1086942" y="896607"/>
                </a:lnTo>
                <a:lnTo>
                  <a:pt x="1088491" y="895045"/>
                </a:lnTo>
                <a:lnTo>
                  <a:pt x="1088491" y="889939"/>
                </a:lnTo>
                <a:lnTo>
                  <a:pt x="1623860" y="407860"/>
                </a:lnTo>
                <a:lnTo>
                  <a:pt x="2159406" y="890041"/>
                </a:lnTo>
                <a:lnTo>
                  <a:pt x="2159406" y="895184"/>
                </a:lnTo>
                <a:lnTo>
                  <a:pt x="2160765" y="896607"/>
                </a:lnTo>
                <a:lnTo>
                  <a:pt x="2163762" y="893978"/>
                </a:lnTo>
                <a:lnTo>
                  <a:pt x="2166658" y="896607"/>
                </a:lnTo>
                <a:lnTo>
                  <a:pt x="2168207" y="895045"/>
                </a:lnTo>
                <a:lnTo>
                  <a:pt x="2168207" y="889939"/>
                </a:lnTo>
                <a:lnTo>
                  <a:pt x="2703576" y="407860"/>
                </a:lnTo>
                <a:lnTo>
                  <a:pt x="3239033" y="890041"/>
                </a:lnTo>
                <a:lnTo>
                  <a:pt x="3239033" y="895184"/>
                </a:lnTo>
                <a:lnTo>
                  <a:pt x="3240481" y="896607"/>
                </a:lnTo>
                <a:lnTo>
                  <a:pt x="3243389" y="893978"/>
                </a:lnTo>
                <a:lnTo>
                  <a:pt x="3246374" y="896607"/>
                </a:lnTo>
                <a:lnTo>
                  <a:pt x="3247923" y="895045"/>
                </a:lnTo>
                <a:lnTo>
                  <a:pt x="3247923" y="889939"/>
                </a:lnTo>
                <a:lnTo>
                  <a:pt x="3783292" y="407860"/>
                </a:lnTo>
                <a:lnTo>
                  <a:pt x="4318838" y="890041"/>
                </a:lnTo>
                <a:lnTo>
                  <a:pt x="4318838" y="895184"/>
                </a:lnTo>
                <a:lnTo>
                  <a:pt x="4320197" y="896607"/>
                </a:lnTo>
                <a:lnTo>
                  <a:pt x="4323105" y="893978"/>
                </a:lnTo>
                <a:lnTo>
                  <a:pt x="4326090" y="896607"/>
                </a:lnTo>
                <a:lnTo>
                  <a:pt x="4327550" y="895045"/>
                </a:lnTo>
                <a:lnTo>
                  <a:pt x="4327550" y="889939"/>
                </a:lnTo>
                <a:lnTo>
                  <a:pt x="4863008" y="407860"/>
                </a:lnTo>
                <a:lnTo>
                  <a:pt x="5400637" y="891997"/>
                </a:lnTo>
                <a:lnTo>
                  <a:pt x="5400637" y="484822"/>
                </a:lnTo>
                <a:close/>
              </a:path>
            </a:pathLst>
          </a:custGeom>
          <a:solidFill>
            <a:srgbClr val="F41723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11"/>
            <a:ext cx="7619365" cy="10287210"/>
            <a:chOff x="0" y="11"/>
            <a:chExt cx="7619365" cy="10287210"/>
          </a:xfrm>
        </p:grpSpPr>
        <p:sp>
          <p:nvSpPr>
            <p:cNvPr id="4" name="object 4"/>
            <p:cNvSpPr/>
            <p:nvPr/>
          </p:nvSpPr>
          <p:spPr>
            <a:xfrm>
              <a:off x="0" y="11"/>
              <a:ext cx="7619365" cy="10287000"/>
            </a:xfrm>
            <a:custGeom>
              <a:avLst/>
              <a:gdLst/>
              <a:ahLst/>
              <a:cxnLst/>
              <a:rect l="l" t="t" r="r" b="b"/>
              <a:pathLst>
                <a:path w="7619365" h="10287000">
                  <a:moveTo>
                    <a:pt x="7618958" y="5389981"/>
                  </a:moveTo>
                  <a:lnTo>
                    <a:pt x="7092035" y="4915522"/>
                  </a:lnTo>
                  <a:lnTo>
                    <a:pt x="7082053" y="4905172"/>
                  </a:lnTo>
                  <a:lnTo>
                    <a:pt x="7081329" y="4905819"/>
                  </a:lnTo>
                  <a:lnTo>
                    <a:pt x="7080504" y="4905146"/>
                  </a:lnTo>
                  <a:lnTo>
                    <a:pt x="7070522" y="4915497"/>
                  </a:lnTo>
                  <a:lnTo>
                    <a:pt x="6563741" y="5371820"/>
                  </a:lnTo>
                  <a:lnTo>
                    <a:pt x="6563741" y="0"/>
                  </a:lnTo>
                  <a:lnTo>
                    <a:pt x="0" y="0"/>
                  </a:lnTo>
                  <a:lnTo>
                    <a:pt x="0" y="10286987"/>
                  </a:lnTo>
                  <a:lnTo>
                    <a:pt x="2218321" y="10286987"/>
                  </a:lnTo>
                  <a:lnTo>
                    <a:pt x="2245093" y="10286987"/>
                  </a:lnTo>
                  <a:lnTo>
                    <a:pt x="6563906" y="10286987"/>
                  </a:lnTo>
                  <a:lnTo>
                    <a:pt x="6993750" y="9900006"/>
                  </a:lnTo>
                  <a:lnTo>
                    <a:pt x="7081329" y="9821177"/>
                  </a:lnTo>
                  <a:lnTo>
                    <a:pt x="7598664" y="10286987"/>
                  </a:lnTo>
                  <a:lnTo>
                    <a:pt x="7618958" y="10286987"/>
                  </a:lnTo>
                  <a:lnTo>
                    <a:pt x="7618958" y="9898101"/>
                  </a:lnTo>
                  <a:lnTo>
                    <a:pt x="7533526" y="9821177"/>
                  </a:lnTo>
                  <a:lnTo>
                    <a:pt x="7092035" y="9423616"/>
                  </a:lnTo>
                  <a:lnTo>
                    <a:pt x="7082663" y="9413913"/>
                  </a:lnTo>
                  <a:lnTo>
                    <a:pt x="7082053" y="9413278"/>
                  </a:lnTo>
                  <a:lnTo>
                    <a:pt x="7081329" y="9413913"/>
                  </a:lnTo>
                  <a:lnTo>
                    <a:pt x="7080504" y="9413278"/>
                  </a:lnTo>
                  <a:lnTo>
                    <a:pt x="7070522" y="9423616"/>
                  </a:lnTo>
                  <a:lnTo>
                    <a:pt x="6563741" y="9879914"/>
                  </a:lnTo>
                  <a:lnTo>
                    <a:pt x="6563741" y="9385490"/>
                  </a:lnTo>
                  <a:lnTo>
                    <a:pt x="7081329" y="8919451"/>
                  </a:lnTo>
                  <a:lnTo>
                    <a:pt x="7618958" y="9403651"/>
                  </a:lnTo>
                  <a:lnTo>
                    <a:pt x="7618958" y="8996477"/>
                  </a:lnTo>
                  <a:lnTo>
                    <a:pt x="7092035" y="8521992"/>
                  </a:lnTo>
                  <a:lnTo>
                    <a:pt x="7082053" y="8511642"/>
                  </a:lnTo>
                  <a:lnTo>
                    <a:pt x="7081329" y="8512289"/>
                  </a:lnTo>
                  <a:lnTo>
                    <a:pt x="7080504" y="8511642"/>
                  </a:lnTo>
                  <a:lnTo>
                    <a:pt x="7070522" y="8521992"/>
                  </a:lnTo>
                  <a:lnTo>
                    <a:pt x="6563741" y="8978379"/>
                  </a:lnTo>
                  <a:lnTo>
                    <a:pt x="6563741" y="8483867"/>
                  </a:lnTo>
                  <a:lnTo>
                    <a:pt x="7081329" y="8017827"/>
                  </a:lnTo>
                  <a:lnTo>
                    <a:pt x="7618958" y="8502028"/>
                  </a:lnTo>
                  <a:lnTo>
                    <a:pt x="7618958" y="8094764"/>
                  </a:lnTo>
                  <a:lnTo>
                    <a:pt x="7092035" y="7620368"/>
                  </a:lnTo>
                  <a:lnTo>
                    <a:pt x="7082053" y="7610018"/>
                  </a:lnTo>
                  <a:lnTo>
                    <a:pt x="7081329" y="7610653"/>
                  </a:lnTo>
                  <a:lnTo>
                    <a:pt x="7080504" y="7610018"/>
                  </a:lnTo>
                  <a:lnTo>
                    <a:pt x="7070522" y="7620368"/>
                  </a:lnTo>
                  <a:lnTo>
                    <a:pt x="6563741" y="8076666"/>
                  </a:lnTo>
                  <a:lnTo>
                    <a:pt x="6563741" y="7582243"/>
                  </a:lnTo>
                  <a:lnTo>
                    <a:pt x="7081329" y="7116204"/>
                  </a:lnTo>
                  <a:lnTo>
                    <a:pt x="7618958" y="7600315"/>
                  </a:lnTo>
                  <a:lnTo>
                    <a:pt x="7618958" y="7193229"/>
                  </a:lnTo>
                  <a:lnTo>
                    <a:pt x="7092035" y="6718744"/>
                  </a:lnTo>
                  <a:lnTo>
                    <a:pt x="7082053" y="6708394"/>
                  </a:lnTo>
                  <a:lnTo>
                    <a:pt x="7081329" y="6709130"/>
                  </a:lnTo>
                  <a:lnTo>
                    <a:pt x="7080504" y="6708394"/>
                  </a:lnTo>
                  <a:lnTo>
                    <a:pt x="7070522" y="6718744"/>
                  </a:lnTo>
                  <a:lnTo>
                    <a:pt x="6563741" y="7175043"/>
                  </a:lnTo>
                  <a:lnTo>
                    <a:pt x="6563741" y="6680619"/>
                  </a:lnTo>
                  <a:lnTo>
                    <a:pt x="7081329" y="6214669"/>
                  </a:lnTo>
                  <a:lnTo>
                    <a:pt x="7618958" y="6698780"/>
                  </a:lnTo>
                  <a:lnTo>
                    <a:pt x="7618958" y="6291605"/>
                  </a:lnTo>
                  <a:lnTo>
                    <a:pt x="7092035" y="5817120"/>
                  </a:lnTo>
                  <a:lnTo>
                    <a:pt x="7082053" y="5806808"/>
                  </a:lnTo>
                  <a:lnTo>
                    <a:pt x="7081329" y="5807468"/>
                  </a:lnTo>
                  <a:lnTo>
                    <a:pt x="7080504" y="5806795"/>
                  </a:lnTo>
                  <a:lnTo>
                    <a:pt x="7070522" y="5817120"/>
                  </a:lnTo>
                  <a:lnTo>
                    <a:pt x="6563741" y="6273495"/>
                  </a:lnTo>
                  <a:lnTo>
                    <a:pt x="6563741" y="5779020"/>
                  </a:lnTo>
                  <a:lnTo>
                    <a:pt x="7081329" y="5313007"/>
                  </a:lnTo>
                  <a:lnTo>
                    <a:pt x="7618958" y="5797143"/>
                  </a:lnTo>
                  <a:lnTo>
                    <a:pt x="7618958" y="5389981"/>
                  </a:lnTo>
                  <a:close/>
                </a:path>
              </a:pathLst>
            </a:custGeom>
            <a:solidFill>
              <a:srgbClr val="F4172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586726" y="8621616"/>
              <a:ext cx="92075" cy="1665605"/>
            </a:xfrm>
            <a:custGeom>
              <a:avLst/>
              <a:gdLst/>
              <a:ahLst/>
              <a:cxnLst/>
              <a:rect l="l" t="t" r="r" b="b"/>
              <a:pathLst>
                <a:path w="92075" h="1665604">
                  <a:moveTo>
                    <a:pt x="0" y="1665382"/>
                  </a:moveTo>
                  <a:lnTo>
                    <a:pt x="0" y="0"/>
                  </a:lnTo>
                  <a:lnTo>
                    <a:pt x="91969" y="0"/>
                  </a:lnTo>
                  <a:lnTo>
                    <a:pt x="91969" y="1665382"/>
                  </a:lnTo>
                  <a:lnTo>
                    <a:pt x="0" y="16653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40F7C615-4EC9-083C-5EFA-A1BC5CD56D14}"/>
              </a:ext>
            </a:extLst>
          </p:cNvPr>
          <p:cNvSpPr txBox="1"/>
          <p:nvPr/>
        </p:nvSpPr>
        <p:spPr>
          <a:xfrm>
            <a:off x="152400" y="27795"/>
            <a:ext cx="6461125" cy="99411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spc="105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17</a:t>
            </a:r>
          </a:p>
          <a:p>
            <a:pPr algn="ctr"/>
            <a:r>
              <a:rPr lang="en-US" sz="8000" spc="105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</a:p>
          <a:p>
            <a:pPr algn="ctr"/>
            <a:r>
              <a:rPr lang="en-US" sz="8000" spc="105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</a:t>
            </a:r>
          </a:p>
          <a:p>
            <a:pPr algn="ctr"/>
            <a:r>
              <a:rPr lang="en-US" sz="8000" spc="105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</a:t>
            </a:r>
          </a:p>
          <a:p>
            <a:pPr algn="ctr"/>
            <a:r>
              <a:rPr lang="en-US" sz="8000" spc="105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</a:t>
            </a:r>
          </a:p>
          <a:p>
            <a:pPr algn="ctr"/>
            <a:r>
              <a:rPr lang="en-US" sz="8000" spc="105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</a:t>
            </a:r>
          </a:p>
          <a:p>
            <a:pPr algn="ctr"/>
            <a:r>
              <a:rPr lang="en-US" sz="8000" spc="105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</a:t>
            </a:r>
          </a:p>
          <a:p>
            <a:pPr algn="ctr"/>
            <a:r>
              <a:rPr lang="en-US" sz="8000" spc="105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</a:t>
            </a:r>
            <a:endParaRPr lang="en-US" sz="8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12" name="VN20220828_184545">
            <a:hlinkClick r:id="" action="ppaction://media"/>
            <a:extLst>
              <a:ext uri="{FF2B5EF4-FFF2-40B4-BE49-F238E27FC236}">
                <a16:creationId xmlns:a16="http://schemas.microsoft.com/office/drawing/2014/main" id="{7B411747-A54A-84BA-4387-BE2741586CA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562782" y="131233"/>
            <a:ext cx="5638800" cy="10024534"/>
          </a:xfrm>
          <a:prstGeom prst="rect">
            <a:avLst/>
          </a:prstGeom>
        </p:spPr>
      </p:pic>
      <p:sp>
        <p:nvSpPr>
          <p:cNvPr id="19" name="object 5">
            <a:extLst>
              <a:ext uri="{FF2B5EF4-FFF2-40B4-BE49-F238E27FC236}">
                <a16:creationId xmlns:a16="http://schemas.microsoft.com/office/drawing/2014/main" id="{02CAE080-0F77-070E-7AF2-D4B47FE8AB24}"/>
              </a:ext>
            </a:extLst>
          </p:cNvPr>
          <p:cNvSpPr/>
          <p:nvPr/>
        </p:nvSpPr>
        <p:spPr>
          <a:xfrm>
            <a:off x="17297400" y="4892378"/>
            <a:ext cx="5549632" cy="5547022"/>
          </a:xfrm>
          <a:custGeom>
            <a:avLst/>
            <a:gdLst/>
            <a:ahLst/>
            <a:cxnLst/>
            <a:rect l="l" t="t" r="r" b="b"/>
            <a:pathLst>
              <a:path w="5400675" h="5398134">
                <a:moveTo>
                  <a:pt x="5400637" y="4992954"/>
                </a:moveTo>
                <a:lnTo>
                  <a:pt x="4873714" y="4518457"/>
                </a:lnTo>
                <a:lnTo>
                  <a:pt x="4863731" y="4508119"/>
                </a:lnTo>
                <a:lnTo>
                  <a:pt x="4863008" y="4508754"/>
                </a:lnTo>
                <a:lnTo>
                  <a:pt x="4862182" y="4508119"/>
                </a:lnTo>
                <a:lnTo>
                  <a:pt x="4852213" y="4518457"/>
                </a:lnTo>
                <a:lnTo>
                  <a:pt x="4323092" y="4994859"/>
                </a:lnTo>
                <a:lnTo>
                  <a:pt x="3793985" y="4518457"/>
                </a:lnTo>
                <a:lnTo>
                  <a:pt x="3784015" y="4508119"/>
                </a:lnTo>
                <a:lnTo>
                  <a:pt x="3783292" y="4508754"/>
                </a:lnTo>
                <a:lnTo>
                  <a:pt x="3782555" y="4508119"/>
                </a:lnTo>
                <a:lnTo>
                  <a:pt x="3772484" y="4518457"/>
                </a:lnTo>
                <a:lnTo>
                  <a:pt x="3243376" y="4994859"/>
                </a:lnTo>
                <a:lnTo>
                  <a:pt x="2714269" y="4518457"/>
                </a:lnTo>
                <a:lnTo>
                  <a:pt x="2704300" y="4508119"/>
                </a:lnTo>
                <a:lnTo>
                  <a:pt x="2703563" y="4508754"/>
                </a:lnTo>
                <a:lnTo>
                  <a:pt x="2702839" y="4508119"/>
                </a:lnTo>
                <a:lnTo>
                  <a:pt x="2692768" y="4518457"/>
                </a:lnTo>
                <a:lnTo>
                  <a:pt x="2163749" y="4994859"/>
                </a:lnTo>
                <a:lnTo>
                  <a:pt x="1634642" y="4518457"/>
                </a:lnTo>
                <a:lnTo>
                  <a:pt x="1624571" y="4508119"/>
                </a:lnTo>
                <a:lnTo>
                  <a:pt x="1623847" y="4508754"/>
                </a:lnTo>
                <a:lnTo>
                  <a:pt x="1623123" y="4508119"/>
                </a:lnTo>
                <a:lnTo>
                  <a:pt x="1613052" y="4518457"/>
                </a:lnTo>
                <a:lnTo>
                  <a:pt x="1083945" y="4994859"/>
                </a:lnTo>
                <a:lnTo>
                  <a:pt x="554913" y="4518457"/>
                </a:lnTo>
                <a:lnTo>
                  <a:pt x="544880" y="4508119"/>
                </a:lnTo>
                <a:lnTo>
                  <a:pt x="544131" y="4508754"/>
                </a:lnTo>
                <a:lnTo>
                  <a:pt x="543394" y="4508119"/>
                </a:lnTo>
                <a:lnTo>
                  <a:pt x="533400" y="4518457"/>
                </a:lnTo>
                <a:lnTo>
                  <a:pt x="0" y="4998758"/>
                </a:lnTo>
                <a:lnTo>
                  <a:pt x="0" y="5397589"/>
                </a:lnTo>
                <a:lnTo>
                  <a:pt x="9283" y="5397589"/>
                </a:lnTo>
                <a:lnTo>
                  <a:pt x="544131" y="4916017"/>
                </a:lnTo>
                <a:lnTo>
                  <a:pt x="1079055" y="5397589"/>
                </a:lnTo>
                <a:lnTo>
                  <a:pt x="1089025" y="5397589"/>
                </a:lnTo>
                <a:lnTo>
                  <a:pt x="1623847" y="4916017"/>
                </a:lnTo>
                <a:lnTo>
                  <a:pt x="2158771" y="5397589"/>
                </a:lnTo>
                <a:lnTo>
                  <a:pt x="2168753" y="5397589"/>
                </a:lnTo>
                <a:lnTo>
                  <a:pt x="2703576" y="4916017"/>
                </a:lnTo>
                <a:lnTo>
                  <a:pt x="3238398" y="5397589"/>
                </a:lnTo>
                <a:lnTo>
                  <a:pt x="3248380" y="5397589"/>
                </a:lnTo>
                <a:lnTo>
                  <a:pt x="3783292" y="4916017"/>
                </a:lnTo>
                <a:lnTo>
                  <a:pt x="4318114" y="5397589"/>
                </a:lnTo>
                <a:lnTo>
                  <a:pt x="4328096" y="5397589"/>
                </a:lnTo>
                <a:lnTo>
                  <a:pt x="4863008" y="4916017"/>
                </a:lnTo>
                <a:lnTo>
                  <a:pt x="5397830" y="5397589"/>
                </a:lnTo>
                <a:lnTo>
                  <a:pt x="5400637" y="5397589"/>
                </a:lnTo>
                <a:lnTo>
                  <a:pt x="5400637" y="4992954"/>
                </a:lnTo>
                <a:close/>
              </a:path>
              <a:path w="5400675" h="5398134">
                <a:moveTo>
                  <a:pt x="5400637" y="4091330"/>
                </a:moveTo>
                <a:lnTo>
                  <a:pt x="4873714" y="3616833"/>
                </a:lnTo>
                <a:lnTo>
                  <a:pt x="4863731" y="3606495"/>
                </a:lnTo>
                <a:lnTo>
                  <a:pt x="4863008" y="3607130"/>
                </a:lnTo>
                <a:lnTo>
                  <a:pt x="4862182" y="3606495"/>
                </a:lnTo>
                <a:lnTo>
                  <a:pt x="4852213" y="3616833"/>
                </a:lnTo>
                <a:lnTo>
                  <a:pt x="4323092" y="4093324"/>
                </a:lnTo>
                <a:lnTo>
                  <a:pt x="3793985" y="3616833"/>
                </a:lnTo>
                <a:lnTo>
                  <a:pt x="3784015" y="3606495"/>
                </a:lnTo>
                <a:lnTo>
                  <a:pt x="3783292" y="3607130"/>
                </a:lnTo>
                <a:lnTo>
                  <a:pt x="3782555" y="3606495"/>
                </a:lnTo>
                <a:lnTo>
                  <a:pt x="3772484" y="3616833"/>
                </a:lnTo>
                <a:lnTo>
                  <a:pt x="3243376" y="4093324"/>
                </a:lnTo>
                <a:lnTo>
                  <a:pt x="2714269" y="3616833"/>
                </a:lnTo>
                <a:lnTo>
                  <a:pt x="2704300" y="3606495"/>
                </a:lnTo>
                <a:lnTo>
                  <a:pt x="2703563" y="3607130"/>
                </a:lnTo>
                <a:lnTo>
                  <a:pt x="2702839" y="3606495"/>
                </a:lnTo>
                <a:lnTo>
                  <a:pt x="2692768" y="3616833"/>
                </a:lnTo>
                <a:lnTo>
                  <a:pt x="2163749" y="4093324"/>
                </a:lnTo>
                <a:lnTo>
                  <a:pt x="1634642" y="3616833"/>
                </a:lnTo>
                <a:lnTo>
                  <a:pt x="1624571" y="3606495"/>
                </a:lnTo>
                <a:lnTo>
                  <a:pt x="1623847" y="3607130"/>
                </a:lnTo>
                <a:lnTo>
                  <a:pt x="1623123" y="3606495"/>
                </a:lnTo>
                <a:lnTo>
                  <a:pt x="1613052" y="3616833"/>
                </a:lnTo>
                <a:lnTo>
                  <a:pt x="1083945" y="4093324"/>
                </a:lnTo>
                <a:lnTo>
                  <a:pt x="554913" y="3616833"/>
                </a:lnTo>
                <a:lnTo>
                  <a:pt x="544880" y="3606495"/>
                </a:lnTo>
                <a:lnTo>
                  <a:pt x="544131" y="3607130"/>
                </a:lnTo>
                <a:lnTo>
                  <a:pt x="543394" y="3606495"/>
                </a:lnTo>
                <a:lnTo>
                  <a:pt x="533400" y="3616833"/>
                </a:lnTo>
                <a:lnTo>
                  <a:pt x="0" y="4097134"/>
                </a:lnTo>
                <a:lnTo>
                  <a:pt x="0" y="4501680"/>
                </a:lnTo>
                <a:lnTo>
                  <a:pt x="1346" y="4503128"/>
                </a:lnTo>
                <a:lnTo>
                  <a:pt x="544131" y="4014305"/>
                </a:lnTo>
                <a:lnTo>
                  <a:pt x="1079690" y="4496511"/>
                </a:lnTo>
                <a:lnTo>
                  <a:pt x="1079690" y="4501680"/>
                </a:lnTo>
                <a:lnTo>
                  <a:pt x="1081049" y="4503128"/>
                </a:lnTo>
                <a:lnTo>
                  <a:pt x="1083945" y="4500410"/>
                </a:lnTo>
                <a:lnTo>
                  <a:pt x="1086942" y="4503128"/>
                </a:lnTo>
                <a:lnTo>
                  <a:pt x="1088491" y="4501502"/>
                </a:lnTo>
                <a:lnTo>
                  <a:pt x="1088491" y="4496409"/>
                </a:lnTo>
                <a:lnTo>
                  <a:pt x="1623860" y="4014305"/>
                </a:lnTo>
                <a:lnTo>
                  <a:pt x="2159406" y="4496511"/>
                </a:lnTo>
                <a:lnTo>
                  <a:pt x="2159406" y="4501680"/>
                </a:lnTo>
                <a:lnTo>
                  <a:pt x="2160765" y="4503128"/>
                </a:lnTo>
                <a:lnTo>
                  <a:pt x="2163762" y="4500410"/>
                </a:lnTo>
                <a:lnTo>
                  <a:pt x="2166658" y="4503128"/>
                </a:lnTo>
                <a:lnTo>
                  <a:pt x="2168207" y="4501502"/>
                </a:lnTo>
                <a:lnTo>
                  <a:pt x="2168207" y="4496409"/>
                </a:lnTo>
                <a:lnTo>
                  <a:pt x="2703576" y="4014305"/>
                </a:lnTo>
                <a:lnTo>
                  <a:pt x="3239033" y="4496511"/>
                </a:lnTo>
                <a:lnTo>
                  <a:pt x="3239033" y="4501680"/>
                </a:lnTo>
                <a:lnTo>
                  <a:pt x="3240481" y="4503128"/>
                </a:lnTo>
                <a:lnTo>
                  <a:pt x="3243389" y="4500410"/>
                </a:lnTo>
                <a:lnTo>
                  <a:pt x="3246374" y="4503128"/>
                </a:lnTo>
                <a:lnTo>
                  <a:pt x="3247923" y="4501502"/>
                </a:lnTo>
                <a:lnTo>
                  <a:pt x="3247923" y="4496409"/>
                </a:lnTo>
                <a:lnTo>
                  <a:pt x="3783292" y="4014305"/>
                </a:lnTo>
                <a:lnTo>
                  <a:pt x="4318838" y="4496511"/>
                </a:lnTo>
                <a:lnTo>
                  <a:pt x="4318838" y="4501680"/>
                </a:lnTo>
                <a:lnTo>
                  <a:pt x="4320197" y="4503128"/>
                </a:lnTo>
                <a:lnTo>
                  <a:pt x="4323105" y="4500410"/>
                </a:lnTo>
                <a:lnTo>
                  <a:pt x="4326090" y="4503128"/>
                </a:lnTo>
                <a:lnTo>
                  <a:pt x="4327550" y="4501502"/>
                </a:lnTo>
                <a:lnTo>
                  <a:pt x="4327550" y="4496409"/>
                </a:lnTo>
                <a:lnTo>
                  <a:pt x="4863008" y="4014305"/>
                </a:lnTo>
                <a:lnTo>
                  <a:pt x="5400637" y="4498505"/>
                </a:lnTo>
                <a:lnTo>
                  <a:pt x="5400637" y="4091330"/>
                </a:lnTo>
                <a:close/>
              </a:path>
              <a:path w="5400675" h="5398134">
                <a:moveTo>
                  <a:pt x="5400637" y="3189617"/>
                </a:moveTo>
                <a:lnTo>
                  <a:pt x="4873714" y="2715209"/>
                </a:lnTo>
                <a:lnTo>
                  <a:pt x="4863731" y="2704871"/>
                </a:lnTo>
                <a:lnTo>
                  <a:pt x="4863008" y="2705506"/>
                </a:lnTo>
                <a:lnTo>
                  <a:pt x="4862182" y="2704871"/>
                </a:lnTo>
                <a:lnTo>
                  <a:pt x="4852213" y="2715209"/>
                </a:lnTo>
                <a:lnTo>
                  <a:pt x="4323092" y="3191611"/>
                </a:lnTo>
                <a:lnTo>
                  <a:pt x="3793985" y="2715209"/>
                </a:lnTo>
                <a:lnTo>
                  <a:pt x="3784015" y="2704871"/>
                </a:lnTo>
                <a:lnTo>
                  <a:pt x="3783292" y="2705506"/>
                </a:lnTo>
                <a:lnTo>
                  <a:pt x="3782555" y="2704871"/>
                </a:lnTo>
                <a:lnTo>
                  <a:pt x="3772484" y="2715209"/>
                </a:lnTo>
                <a:lnTo>
                  <a:pt x="3243376" y="3191611"/>
                </a:lnTo>
                <a:lnTo>
                  <a:pt x="2714269" y="2715209"/>
                </a:lnTo>
                <a:lnTo>
                  <a:pt x="2704300" y="2704871"/>
                </a:lnTo>
                <a:lnTo>
                  <a:pt x="2703563" y="2705506"/>
                </a:lnTo>
                <a:lnTo>
                  <a:pt x="2702839" y="2704871"/>
                </a:lnTo>
                <a:lnTo>
                  <a:pt x="2692768" y="2715209"/>
                </a:lnTo>
                <a:lnTo>
                  <a:pt x="2163749" y="3191611"/>
                </a:lnTo>
                <a:lnTo>
                  <a:pt x="1634642" y="2715209"/>
                </a:lnTo>
                <a:lnTo>
                  <a:pt x="1624571" y="2704871"/>
                </a:lnTo>
                <a:lnTo>
                  <a:pt x="1623847" y="2705506"/>
                </a:lnTo>
                <a:lnTo>
                  <a:pt x="1623123" y="2704871"/>
                </a:lnTo>
                <a:lnTo>
                  <a:pt x="1613052" y="2715209"/>
                </a:lnTo>
                <a:lnTo>
                  <a:pt x="1083945" y="3191611"/>
                </a:lnTo>
                <a:lnTo>
                  <a:pt x="554913" y="2715209"/>
                </a:lnTo>
                <a:lnTo>
                  <a:pt x="544880" y="2704871"/>
                </a:lnTo>
                <a:lnTo>
                  <a:pt x="544131" y="2705506"/>
                </a:lnTo>
                <a:lnTo>
                  <a:pt x="543394" y="2704871"/>
                </a:lnTo>
                <a:lnTo>
                  <a:pt x="533400" y="2715209"/>
                </a:lnTo>
                <a:lnTo>
                  <a:pt x="0" y="3195510"/>
                </a:lnTo>
                <a:lnTo>
                  <a:pt x="0" y="3600056"/>
                </a:lnTo>
                <a:lnTo>
                  <a:pt x="1346" y="3601504"/>
                </a:lnTo>
                <a:lnTo>
                  <a:pt x="544131" y="3112681"/>
                </a:lnTo>
                <a:lnTo>
                  <a:pt x="1079690" y="3594887"/>
                </a:lnTo>
                <a:lnTo>
                  <a:pt x="1079690" y="3600056"/>
                </a:lnTo>
                <a:lnTo>
                  <a:pt x="1081049" y="3601504"/>
                </a:lnTo>
                <a:lnTo>
                  <a:pt x="1083945" y="3598875"/>
                </a:lnTo>
                <a:lnTo>
                  <a:pt x="1086942" y="3601504"/>
                </a:lnTo>
                <a:lnTo>
                  <a:pt x="1088491" y="3599878"/>
                </a:lnTo>
                <a:lnTo>
                  <a:pt x="1088491" y="3594785"/>
                </a:lnTo>
                <a:lnTo>
                  <a:pt x="1623860" y="3112681"/>
                </a:lnTo>
                <a:lnTo>
                  <a:pt x="2159406" y="3594887"/>
                </a:lnTo>
                <a:lnTo>
                  <a:pt x="2159406" y="3600056"/>
                </a:lnTo>
                <a:lnTo>
                  <a:pt x="2160765" y="3601504"/>
                </a:lnTo>
                <a:lnTo>
                  <a:pt x="2163762" y="3598875"/>
                </a:lnTo>
                <a:lnTo>
                  <a:pt x="2166658" y="3601504"/>
                </a:lnTo>
                <a:lnTo>
                  <a:pt x="2168207" y="3599878"/>
                </a:lnTo>
                <a:lnTo>
                  <a:pt x="2168207" y="3594785"/>
                </a:lnTo>
                <a:lnTo>
                  <a:pt x="2703576" y="3112681"/>
                </a:lnTo>
                <a:lnTo>
                  <a:pt x="3239033" y="3594887"/>
                </a:lnTo>
                <a:lnTo>
                  <a:pt x="3239033" y="3600056"/>
                </a:lnTo>
                <a:lnTo>
                  <a:pt x="3240481" y="3601504"/>
                </a:lnTo>
                <a:lnTo>
                  <a:pt x="3243389" y="3598875"/>
                </a:lnTo>
                <a:lnTo>
                  <a:pt x="3246374" y="3601504"/>
                </a:lnTo>
                <a:lnTo>
                  <a:pt x="3247923" y="3599878"/>
                </a:lnTo>
                <a:lnTo>
                  <a:pt x="3247923" y="3594785"/>
                </a:lnTo>
                <a:lnTo>
                  <a:pt x="3783292" y="3112681"/>
                </a:lnTo>
                <a:lnTo>
                  <a:pt x="4318838" y="3594887"/>
                </a:lnTo>
                <a:lnTo>
                  <a:pt x="4318838" y="3600056"/>
                </a:lnTo>
                <a:lnTo>
                  <a:pt x="4320197" y="3601504"/>
                </a:lnTo>
                <a:lnTo>
                  <a:pt x="4323105" y="3598875"/>
                </a:lnTo>
                <a:lnTo>
                  <a:pt x="4326090" y="3601504"/>
                </a:lnTo>
                <a:lnTo>
                  <a:pt x="4327550" y="3599878"/>
                </a:lnTo>
                <a:lnTo>
                  <a:pt x="4327550" y="3594785"/>
                </a:lnTo>
                <a:lnTo>
                  <a:pt x="4863008" y="3112681"/>
                </a:lnTo>
                <a:lnTo>
                  <a:pt x="5400637" y="3596881"/>
                </a:lnTo>
                <a:lnTo>
                  <a:pt x="5400637" y="3189617"/>
                </a:lnTo>
                <a:close/>
              </a:path>
              <a:path w="5400675" h="5398134">
                <a:moveTo>
                  <a:pt x="5400637" y="2288082"/>
                </a:moveTo>
                <a:lnTo>
                  <a:pt x="4873714" y="1813585"/>
                </a:lnTo>
                <a:lnTo>
                  <a:pt x="4863731" y="1803247"/>
                </a:lnTo>
                <a:lnTo>
                  <a:pt x="4863008" y="1803971"/>
                </a:lnTo>
                <a:lnTo>
                  <a:pt x="4862182" y="1803247"/>
                </a:lnTo>
                <a:lnTo>
                  <a:pt x="4852213" y="1813585"/>
                </a:lnTo>
                <a:lnTo>
                  <a:pt x="4323092" y="2289987"/>
                </a:lnTo>
                <a:lnTo>
                  <a:pt x="3793985" y="1813585"/>
                </a:lnTo>
                <a:lnTo>
                  <a:pt x="3784015" y="1803247"/>
                </a:lnTo>
                <a:lnTo>
                  <a:pt x="3783292" y="1803971"/>
                </a:lnTo>
                <a:lnTo>
                  <a:pt x="3782555" y="1803247"/>
                </a:lnTo>
                <a:lnTo>
                  <a:pt x="3772484" y="1813585"/>
                </a:lnTo>
                <a:lnTo>
                  <a:pt x="3243376" y="2289987"/>
                </a:lnTo>
                <a:lnTo>
                  <a:pt x="2714269" y="1813585"/>
                </a:lnTo>
                <a:lnTo>
                  <a:pt x="2704300" y="1803247"/>
                </a:lnTo>
                <a:lnTo>
                  <a:pt x="2703563" y="1803971"/>
                </a:lnTo>
                <a:lnTo>
                  <a:pt x="2702839" y="1803247"/>
                </a:lnTo>
                <a:lnTo>
                  <a:pt x="2692768" y="1813585"/>
                </a:lnTo>
                <a:lnTo>
                  <a:pt x="2163749" y="2289987"/>
                </a:lnTo>
                <a:lnTo>
                  <a:pt x="1634642" y="1813585"/>
                </a:lnTo>
                <a:lnTo>
                  <a:pt x="1624571" y="1803247"/>
                </a:lnTo>
                <a:lnTo>
                  <a:pt x="1623847" y="1803971"/>
                </a:lnTo>
                <a:lnTo>
                  <a:pt x="1623123" y="1803247"/>
                </a:lnTo>
                <a:lnTo>
                  <a:pt x="1613052" y="1813585"/>
                </a:lnTo>
                <a:lnTo>
                  <a:pt x="1083945" y="2289987"/>
                </a:lnTo>
                <a:lnTo>
                  <a:pt x="554913" y="1813585"/>
                </a:lnTo>
                <a:lnTo>
                  <a:pt x="544880" y="1803247"/>
                </a:lnTo>
                <a:lnTo>
                  <a:pt x="544131" y="1803971"/>
                </a:lnTo>
                <a:lnTo>
                  <a:pt x="543394" y="1803247"/>
                </a:lnTo>
                <a:lnTo>
                  <a:pt x="533400" y="1813585"/>
                </a:lnTo>
                <a:lnTo>
                  <a:pt x="0" y="2293886"/>
                </a:lnTo>
                <a:lnTo>
                  <a:pt x="0" y="2698432"/>
                </a:lnTo>
                <a:lnTo>
                  <a:pt x="1346" y="2699880"/>
                </a:lnTo>
                <a:lnTo>
                  <a:pt x="544131" y="2211057"/>
                </a:lnTo>
                <a:lnTo>
                  <a:pt x="1079690" y="2693263"/>
                </a:lnTo>
                <a:lnTo>
                  <a:pt x="1079690" y="2698432"/>
                </a:lnTo>
                <a:lnTo>
                  <a:pt x="1081049" y="2699880"/>
                </a:lnTo>
                <a:lnTo>
                  <a:pt x="1083945" y="2697162"/>
                </a:lnTo>
                <a:lnTo>
                  <a:pt x="1086942" y="2699880"/>
                </a:lnTo>
                <a:lnTo>
                  <a:pt x="1088491" y="2698242"/>
                </a:lnTo>
                <a:lnTo>
                  <a:pt x="1088491" y="2693162"/>
                </a:lnTo>
                <a:lnTo>
                  <a:pt x="1623860" y="2211057"/>
                </a:lnTo>
                <a:lnTo>
                  <a:pt x="2159406" y="2693263"/>
                </a:lnTo>
                <a:lnTo>
                  <a:pt x="2159406" y="2698432"/>
                </a:lnTo>
                <a:lnTo>
                  <a:pt x="2160765" y="2699880"/>
                </a:lnTo>
                <a:lnTo>
                  <a:pt x="2163762" y="2697162"/>
                </a:lnTo>
                <a:lnTo>
                  <a:pt x="2166658" y="2699880"/>
                </a:lnTo>
                <a:lnTo>
                  <a:pt x="2168207" y="2698242"/>
                </a:lnTo>
                <a:lnTo>
                  <a:pt x="2168207" y="2693162"/>
                </a:lnTo>
                <a:lnTo>
                  <a:pt x="2703576" y="2211057"/>
                </a:lnTo>
                <a:lnTo>
                  <a:pt x="3239033" y="2693263"/>
                </a:lnTo>
                <a:lnTo>
                  <a:pt x="3239033" y="2698432"/>
                </a:lnTo>
                <a:lnTo>
                  <a:pt x="3240481" y="2699880"/>
                </a:lnTo>
                <a:lnTo>
                  <a:pt x="3243389" y="2697162"/>
                </a:lnTo>
                <a:lnTo>
                  <a:pt x="3246374" y="2699880"/>
                </a:lnTo>
                <a:lnTo>
                  <a:pt x="3247923" y="2698242"/>
                </a:lnTo>
                <a:lnTo>
                  <a:pt x="3247923" y="2693162"/>
                </a:lnTo>
                <a:lnTo>
                  <a:pt x="3783292" y="2211057"/>
                </a:lnTo>
                <a:lnTo>
                  <a:pt x="4318838" y="2693263"/>
                </a:lnTo>
                <a:lnTo>
                  <a:pt x="4318838" y="2698432"/>
                </a:lnTo>
                <a:lnTo>
                  <a:pt x="4320197" y="2699880"/>
                </a:lnTo>
                <a:lnTo>
                  <a:pt x="4323105" y="2697162"/>
                </a:lnTo>
                <a:lnTo>
                  <a:pt x="4326090" y="2699880"/>
                </a:lnTo>
                <a:lnTo>
                  <a:pt x="4327550" y="2698254"/>
                </a:lnTo>
                <a:lnTo>
                  <a:pt x="4327550" y="2693162"/>
                </a:lnTo>
                <a:lnTo>
                  <a:pt x="4863008" y="2211057"/>
                </a:lnTo>
                <a:lnTo>
                  <a:pt x="5400637" y="2695168"/>
                </a:lnTo>
                <a:lnTo>
                  <a:pt x="5400637" y="2288082"/>
                </a:lnTo>
                <a:close/>
              </a:path>
              <a:path w="5400675" h="5398134">
                <a:moveTo>
                  <a:pt x="5400637" y="1386459"/>
                </a:moveTo>
                <a:lnTo>
                  <a:pt x="4873714" y="911961"/>
                </a:lnTo>
                <a:lnTo>
                  <a:pt x="4863731" y="901649"/>
                </a:lnTo>
                <a:lnTo>
                  <a:pt x="4863008" y="902322"/>
                </a:lnTo>
                <a:lnTo>
                  <a:pt x="4862182" y="901649"/>
                </a:lnTo>
                <a:lnTo>
                  <a:pt x="4852213" y="911961"/>
                </a:lnTo>
                <a:lnTo>
                  <a:pt x="4323092" y="1388452"/>
                </a:lnTo>
                <a:lnTo>
                  <a:pt x="3793985" y="911961"/>
                </a:lnTo>
                <a:lnTo>
                  <a:pt x="3784015" y="901649"/>
                </a:lnTo>
                <a:lnTo>
                  <a:pt x="3783292" y="902322"/>
                </a:lnTo>
                <a:lnTo>
                  <a:pt x="3782555" y="901649"/>
                </a:lnTo>
                <a:lnTo>
                  <a:pt x="3772484" y="911961"/>
                </a:lnTo>
                <a:lnTo>
                  <a:pt x="3243376" y="1388452"/>
                </a:lnTo>
                <a:lnTo>
                  <a:pt x="2714269" y="911961"/>
                </a:lnTo>
                <a:lnTo>
                  <a:pt x="2704300" y="901649"/>
                </a:lnTo>
                <a:lnTo>
                  <a:pt x="2703563" y="902322"/>
                </a:lnTo>
                <a:lnTo>
                  <a:pt x="2702839" y="901649"/>
                </a:lnTo>
                <a:lnTo>
                  <a:pt x="2692768" y="911961"/>
                </a:lnTo>
                <a:lnTo>
                  <a:pt x="2163749" y="1388452"/>
                </a:lnTo>
                <a:lnTo>
                  <a:pt x="1634642" y="911961"/>
                </a:lnTo>
                <a:lnTo>
                  <a:pt x="1624571" y="901649"/>
                </a:lnTo>
                <a:lnTo>
                  <a:pt x="1623847" y="902322"/>
                </a:lnTo>
                <a:lnTo>
                  <a:pt x="1623123" y="901649"/>
                </a:lnTo>
                <a:lnTo>
                  <a:pt x="1613052" y="911961"/>
                </a:lnTo>
                <a:lnTo>
                  <a:pt x="1083945" y="1388452"/>
                </a:lnTo>
                <a:lnTo>
                  <a:pt x="554913" y="911961"/>
                </a:lnTo>
                <a:lnTo>
                  <a:pt x="544880" y="901649"/>
                </a:lnTo>
                <a:lnTo>
                  <a:pt x="544131" y="902322"/>
                </a:lnTo>
                <a:lnTo>
                  <a:pt x="543394" y="901649"/>
                </a:lnTo>
                <a:lnTo>
                  <a:pt x="533400" y="911961"/>
                </a:lnTo>
                <a:lnTo>
                  <a:pt x="0" y="1392262"/>
                </a:lnTo>
                <a:lnTo>
                  <a:pt x="0" y="1796808"/>
                </a:lnTo>
                <a:lnTo>
                  <a:pt x="1346" y="1798256"/>
                </a:lnTo>
                <a:lnTo>
                  <a:pt x="544131" y="1309522"/>
                </a:lnTo>
                <a:lnTo>
                  <a:pt x="1079690" y="1791627"/>
                </a:lnTo>
                <a:lnTo>
                  <a:pt x="1079690" y="1796808"/>
                </a:lnTo>
                <a:lnTo>
                  <a:pt x="1081049" y="1798256"/>
                </a:lnTo>
                <a:lnTo>
                  <a:pt x="1083945" y="1795538"/>
                </a:lnTo>
                <a:lnTo>
                  <a:pt x="1086942" y="1798256"/>
                </a:lnTo>
                <a:lnTo>
                  <a:pt x="1088491" y="1796618"/>
                </a:lnTo>
                <a:lnTo>
                  <a:pt x="1088491" y="1791538"/>
                </a:lnTo>
                <a:lnTo>
                  <a:pt x="1623860" y="1309522"/>
                </a:lnTo>
                <a:lnTo>
                  <a:pt x="2159406" y="1791627"/>
                </a:lnTo>
                <a:lnTo>
                  <a:pt x="2159406" y="1796808"/>
                </a:lnTo>
                <a:lnTo>
                  <a:pt x="2160765" y="1798256"/>
                </a:lnTo>
                <a:lnTo>
                  <a:pt x="2163762" y="1795538"/>
                </a:lnTo>
                <a:lnTo>
                  <a:pt x="2166658" y="1798256"/>
                </a:lnTo>
                <a:lnTo>
                  <a:pt x="2168207" y="1796618"/>
                </a:lnTo>
                <a:lnTo>
                  <a:pt x="2168207" y="1791538"/>
                </a:lnTo>
                <a:lnTo>
                  <a:pt x="2703576" y="1309522"/>
                </a:lnTo>
                <a:lnTo>
                  <a:pt x="3239033" y="1791627"/>
                </a:lnTo>
                <a:lnTo>
                  <a:pt x="3239033" y="1796808"/>
                </a:lnTo>
                <a:lnTo>
                  <a:pt x="3240481" y="1798256"/>
                </a:lnTo>
                <a:lnTo>
                  <a:pt x="3243389" y="1795538"/>
                </a:lnTo>
                <a:lnTo>
                  <a:pt x="3246374" y="1798256"/>
                </a:lnTo>
                <a:lnTo>
                  <a:pt x="3247923" y="1796618"/>
                </a:lnTo>
                <a:lnTo>
                  <a:pt x="3247923" y="1791538"/>
                </a:lnTo>
                <a:lnTo>
                  <a:pt x="3783292" y="1309522"/>
                </a:lnTo>
                <a:lnTo>
                  <a:pt x="4318838" y="1791627"/>
                </a:lnTo>
                <a:lnTo>
                  <a:pt x="4318838" y="1796808"/>
                </a:lnTo>
                <a:lnTo>
                  <a:pt x="4320197" y="1798256"/>
                </a:lnTo>
                <a:lnTo>
                  <a:pt x="4323105" y="1795538"/>
                </a:lnTo>
                <a:lnTo>
                  <a:pt x="4326090" y="1798256"/>
                </a:lnTo>
                <a:lnTo>
                  <a:pt x="4327550" y="1796618"/>
                </a:lnTo>
                <a:lnTo>
                  <a:pt x="4327550" y="1791538"/>
                </a:lnTo>
                <a:lnTo>
                  <a:pt x="4863008" y="1309522"/>
                </a:lnTo>
                <a:lnTo>
                  <a:pt x="5400637" y="1793633"/>
                </a:lnTo>
                <a:lnTo>
                  <a:pt x="5400637" y="1386459"/>
                </a:lnTo>
                <a:close/>
              </a:path>
              <a:path w="5400675" h="5398134">
                <a:moveTo>
                  <a:pt x="5400637" y="484822"/>
                </a:moveTo>
                <a:lnTo>
                  <a:pt x="4873714" y="10375"/>
                </a:lnTo>
                <a:lnTo>
                  <a:pt x="4863731" y="25"/>
                </a:lnTo>
                <a:lnTo>
                  <a:pt x="4863008" y="673"/>
                </a:lnTo>
                <a:lnTo>
                  <a:pt x="4862182" y="0"/>
                </a:lnTo>
                <a:lnTo>
                  <a:pt x="4852213" y="10350"/>
                </a:lnTo>
                <a:lnTo>
                  <a:pt x="4323092" y="486752"/>
                </a:lnTo>
                <a:lnTo>
                  <a:pt x="3793985" y="10350"/>
                </a:lnTo>
                <a:lnTo>
                  <a:pt x="3784015" y="0"/>
                </a:lnTo>
                <a:lnTo>
                  <a:pt x="3783292" y="673"/>
                </a:lnTo>
                <a:lnTo>
                  <a:pt x="3782555" y="0"/>
                </a:lnTo>
                <a:lnTo>
                  <a:pt x="3772484" y="10350"/>
                </a:lnTo>
                <a:lnTo>
                  <a:pt x="3243376" y="486765"/>
                </a:lnTo>
                <a:lnTo>
                  <a:pt x="2714269" y="10350"/>
                </a:lnTo>
                <a:lnTo>
                  <a:pt x="2704300" y="0"/>
                </a:lnTo>
                <a:lnTo>
                  <a:pt x="2703563" y="673"/>
                </a:lnTo>
                <a:lnTo>
                  <a:pt x="2702839" y="0"/>
                </a:lnTo>
                <a:lnTo>
                  <a:pt x="2692768" y="10350"/>
                </a:lnTo>
                <a:lnTo>
                  <a:pt x="2163749" y="486765"/>
                </a:lnTo>
                <a:lnTo>
                  <a:pt x="1634642" y="10350"/>
                </a:lnTo>
                <a:lnTo>
                  <a:pt x="1624571" y="12"/>
                </a:lnTo>
                <a:lnTo>
                  <a:pt x="1623847" y="685"/>
                </a:lnTo>
                <a:lnTo>
                  <a:pt x="1623123" y="12"/>
                </a:lnTo>
                <a:lnTo>
                  <a:pt x="1613052" y="10363"/>
                </a:lnTo>
                <a:lnTo>
                  <a:pt x="1083945" y="486778"/>
                </a:lnTo>
                <a:lnTo>
                  <a:pt x="554913" y="10363"/>
                </a:lnTo>
                <a:lnTo>
                  <a:pt x="544880" y="12"/>
                </a:lnTo>
                <a:lnTo>
                  <a:pt x="544131" y="685"/>
                </a:lnTo>
                <a:lnTo>
                  <a:pt x="543394" y="12"/>
                </a:lnTo>
                <a:lnTo>
                  <a:pt x="533400" y="10363"/>
                </a:lnTo>
                <a:lnTo>
                  <a:pt x="0" y="490677"/>
                </a:lnTo>
                <a:lnTo>
                  <a:pt x="0" y="895223"/>
                </a:lnTo>
                <a:lnTo>
                  <a:pt x="1346" y="896607"/>
                </a:lnTo>
                <a:lnTo>
                  <a:pt x="544131" y="407860"/>
                </a:lnTo>
                <a:lnTo>
                  <a:pt x="1079690" y="890041"/>
                </a:lnTo>
                <a:lnTo>
                  <a:pt x="1079690" y="895184"/>
                </a:lnTo>
                <a:lnTo>
                  <a:pt x="1081049" y="896607"/>
                </a:lnTo>
                <a:lnTo>
                  <a:pt x="1083945" y="893978"/>
                </a:lnTo>
                <a:lnTo>
                  <a:pt x="1086942" y="896607"/>
                </a:lnTo>
                <a:lnTo>
                  <a:pt x="1088491" y="895045"/>
                </a:lnTo>
                <a:lnTo>
                  <a:pt x="1088491" y="889939"/>
                </a:lnTo>
                <a:lnTo>
                  <a:pt x="1623860" y="407860"/>
                </a:lnTo>
                <a:lnTo>
                  <a:pt x="2159406" y="890041"/>
                </a:lnTo>
                <a:lnTo>
                  <a:pt x="2159406" y="895184"/>
                </a:lnTo>
                <a:lnTo>
                  <a:pt x="2160765" y="896607"/>
                </a:lnTo>
                <a:lnTo>
                  <a:pt x="2163762" y="893978"/>
                </a:lnTo>
                <a:lnTo>
                  <a:pt x="2166658" y="896607"/>
                </a:lnTo>
                <a:lnTo>
                  <a:pt x="2168207" y="895045"/>
                </a:lnTo>
                <a:lnTo>
                  <a:pt x="2168207" y="889939"/>
                </a:lnTo>
                <a:lnTo>
                  <a:pt x="2703576" y="407860"/>
                </a:lnTo>
                <a:lnTo>
                  <a:pt x="3239033" y="890041"/>
                </a:lnTo>
                <a:lnTo>
                  <a:pt x="3239033" y="895184"/>
                </a:lnTo>
                <a:lnTo>
                  <a:pt x="3240481" y="896607"/>
                </a:lnTo>
                <a:lnTo>
                  <a:pt x="3243389" y="893978"/>
                </a:lnTo>
                <a:lnTo>
                  <a:pt x="3246374" y="896607"/>
                </a:lnTo>
                <a:lnTo>
                  <a:pt x="3247923" y="895045"/>
                </a:lnTo>
                <a:lnTo>
                  <a:pt x="3247923" y="889939"/>
                </a:lnTo>
                <a:lnTo>
                  <a:pt x="3783292" y="407860"/>
                </a:lnTo>
                <a:lnTo>
                  <a:pt x="4318838" y="890041"/>
                </a:lnTo>
                <a:lnTo>
                  <a:pt x="4318838" y="895184"/>
                </a:lnTo>
                <a:lnTo>
                  <a:pt x="4320197" y="896607"/>
                </a:lnTo>
                <a:lnTo>
                  <a:pt x="4323105" y="893978"/>
                </a:lnTo>
                <a:lnTo>
                  <a:pt x="4326090" y="896607"/>
                </a:lnTo>
                <a:lnTo>
                  <a:pt x="4327550" y="895045"/>
                </a:lnTo>
                <a:lnTo>
                  <a:pt x="4327550" y="889939"/>
                </a:lnTo>
                <a:lnTo>
                  <a:pt x="4863008" y="407860"/>
                </a:lnTo>
                <a:lnTo>
                  <a:pt x="5400637" y="891997"/>
                </a:lnTo>
                <a:lnTo>
                  <a:pt x="5400637" y="484822"/>
                </a:lnTo>
                <a:close/>
              </a:path>
            </a:pathLst>
          </a:custGeom>
          <a:solidFill>
            <a:srgbClr val="F41723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0245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72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</TotalTime>
  <Words>217</Words>
  <Application>Microsoft Office PowerPoint</Application>
  <PresentationFormat>Custom</PresentationFormat>
  <Paragraphs>48</Paragraphs>
  <Slides>12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Arial</vt:lpstr>
      <vt:lpstr>Calibri</vt:lpstr>
      <vt:lpstr>Century Gothic</vt:lpstr>
      <vt:lpstr>Lucida Sans Unicode</vt:lpstr>
      <vt:lpstr>Microsoft Sans Serif</vt:lpstr>
      <vt:lpstr>Roboto</vt:lpstr>
      <vt:lpstr>Tahoma</vt:lpstr>
      <vt:lpstr>Verdana</vt:lpstr>
      <vt:lpstr>Office Theme</vt:lpstr>
      <vt:lpstr>PowerPoint Presentation</vt:lpstr>
      <vt:lpstr>PowerPoint Presentation</vt:lpstr>
      <vt:lpstr>PowerPoint Presentation</vt:lpstr>
      <vt:lpstr>DEMO PROJECT</vt:lpstr>
      <vt:lpstr>AUGMENTED</vt:lpstr>
      <vt:lpstr>PowerPoint Presentation</vt:lpstr>
      <vt:lpstr>UI/UX Design</vt:lpstr>
      <vt:lpstr>EVENT SMK TELKOM</vt:lpstr>
      <vt:lpstr>PowerPoint Presentation</vt:lpstr>
      <vt:lpstr>PowerPoint Presentation</vt:lpstr>
      <vt:lpstr>PowerPoint Presentation</vt:lpstr>
      <vt:lpstr>TERIMAKASIH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https://youtu.be/lQyCbSp-tvs</dc:title>
  <dc:creator>Josephine Tan Antonia</dc:creator>
  <cp:keywords>DAFKnBqHP-M,BAEmbrTT3ww</cp:keywords>
  <cp:lastModifiedBy>Dimas prayogo</cp:lastModifiedBy>
  <cp:revision>1</cp:revision>
  <dcterms:created xsi:type="dcterms:W3CDTF">2022-08-28T12:59:49Z</dcterms:created>
  <dcterms:modified xsi:type="dcterms:W3CDTF">2022-08-28T13:28:01Z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2022-08-28T00:00:00Z</vt:filetime>
  </property>
  <property fmtid="{D5CDD505-2E9C-101B-9397-08002B2CF9AE}" pid="3" name="Creator">
    <vt:lpwstr>Canva</vt:lpwstr>
  </property>
  <property fmtid="{D5CDD505-2E9C-101B-9397-08002B2CF9AE}" pid="4" name="LastSaved">
    <vt:filetime>2022-08-28T00:00:00Z</vt:filetime>
  </property>
</Properties>
</file>